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 id="2147483840" r:id="rId16"/>
    <p:sldMasterId id="2147483852" r:id="rId17"/>
    <p:sldMasterId id="2147483864" r:id="rId18"/>
    <p:sldMasterId id="2147483876" r:id="rId19"/>
    <p:sldMasterId id="2147483888" r:id="rId20"/>
  </p:sldMasterIdLst>
  <p:notesMasterIdLst>
    <p:notesMasterId r:id="rId24"/>
  </p:notesMasterIdLst>
  <p:handoutMasterIdLst>
    <p:handoutMasterId r:id="rId25"/>
  </p:handoutMasterIdLst>
  <p:sldIdLst>
    <p:sldId id="256" r:id="rId21"/>
    <p:sldId id="266" r:id="rId22"/>
    <p:sldId id="267" r:id="rId23"/>
  </p:sldIdLst>
  <p:sldSz cx="9144000" cy="5143500" type="screen16x9"/>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7"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6F8017-5964-4E74-8361-0413F090EFBF}"/>
              </a:ext>
            </a:extLst>
          </p:cNvPr>
          <p:cNvSpPr txBox="1">
            <a:spLocks noGrp="1"/>
          </p:cNvSpPr>
          <p:nvPr>
            <p:ph type="hdr" sz="quarter"/>
          </p:nvPr>
        </p:nvSpPr>
        <p:spPr>
          <a:xfrm>
            <a:off x="0" y="0"/>
            <a:ext cx="2976173" cy="456900"/>
          </a:xfrm>
          <a:prstGeom prst="rect">
            <a:avLst/>
          </a:prstGeom>
          <a:noFill/>
          <a:ln>
            <a:noFill/>
          </a:ln>
        </p:spPr>
        <p:txBody>
          <a:bodyPr vert="horz" wrap="none" lIns="78903" tIns="39452" rIns="78903" bIns="39452" anchorCtr="0" compatLnSpc="0">
            <a:noAutofit/>
          </a:bodyPr>
          <a:lstStyle/>
          <a:p>
            <a:pPr hangingPunct="0">
              <a:defRPr sz="1400"/>
            </a:pPr>
            <a:endParaRPr lang="none-none" sz="1200">
              <a:latin typeface="Arial" pitchFamily="18"/>
              <a:ea typeface="Microsoft YaHei" pitchFamily="2"/>
              <a:cs typeface="Lucida Sans" pitchFamily="2"/>
            </a:endParaRPr>
          </a:p>
        </p:txBody>
      </p:sp>
      <p:sp>
        <p:nvSpPr>
          <p:cNvPr id="3" name="Date Placeholder 2">
            <a:extLst>
              <a:ext uri="{FF2B5EF4-FFF2-40B4-BE49-F238E27FC236}">
                <a16:creationId xmlns:a16="http://schemas.microsoft.com/office/drawing/2014/main" id="{25BF70DD-B501-4FF1-BE4D-DA293E0E7F63}"/>
              </a:ext>
            </a:extLst>
          </p:cNvPr>
          <p:cNvSpPr txBox="1">
            <a:spLocks noGrp="1"/>
          </p:cNvSpPr>
          <p:nvPr>
            <p:ph type="dt" sz="quarter" idx="1"/>
          </p:nvPr>
        </p:nvSpPr>
        <p:spPr>
          <a:xfrm>
            <a:off x="3881795" y="0"/>
            <a:ext cx="2976173" cy="456900"/>
          </a:xfrm>
          <a:prstGeom prst="rect">
            <a:avLst/>
          </a:prstGeom>
          <a:noFill/>
          <a:ln>
            <a:noFill/>
          </a:ln>
        </p:spPr>
        <p:txBody>
          <a:bodyPr vert="horz" wrap="none" lIns="78903" tIns="39452" rIns="78903" bIns="39452" anchorCtr="0" compatLnSpc="0">
            <a:noAutofit/>
          </a:bodyPr>
          <a:lstStyle/>
          <a:p>
            <a:pPr algn="r" hangingPunct="0">
              <a:defRPr sz="1400"/>
            </a:pPr>
            <a:endParaRPr lang="none-none" sz="1200">
              <a:latin typeface="Arial" pitchFamily="18"/>
              <a:ea typeface="Microsoft YaHei" pitchFamily="2"/>
              <a:cs typeface="Lucida Sans" pitchFamily="2"/>
            </a:endParaRPr>
          </a:p>
        </p:txBody>
      </p:sp>
      <p:sp>
        <p:nvSpPr>
          <p:cNvPr id="4" name="Footer Placeholder 3">
            <a:extLst>
              <a:ext uri="{FF2B5EF4-FFF2-40B4-BE49-F238E27FC236}">
                <a16:creationId xmlns:a16="http://schemas.microsoft.com/office/drawing/2014/main" id="{C9360DE6-07C3-4936-9B08-E1EC5130F38B}"/>
              </a:ext>
            </a:extLst>
          </p:cNvPr>
          <p:cNvSpPr txBox="1">
            <a:spLocks noGrp="1"/>
          </p:cNvSpPr>
          <p:nvPr>
            <p:ph type="ftr" sz="quarter" idx="2"/>
          </p:nvPr>
        </p:nvSpPr>
        <p:spPr>
          <a:xfrm>
            <a:off x="0" y="8686952"/>
            <a:ext cx="2976173" cy="456900"/>
          </a:xfrm>
          <a:prstGeom prst="rect">
            <a:avLst/>
          </a:prstGeom>
          <a:noFill/>
          <a:ln>
            <a:noFill/>
          </a:ln>
        </p:spPr>
        <p:txBody>
          <a:bodyPr vert="horz" wrap="none" lIns="78903" tIns="39452" rIns="78903" bIns="39452" anchor="b" anchorCtr="0" compatLnSpc="0">
            <a:noAutofit/>
          </a:bodyPr>
          <a:lstStyle/>
          <a:p>
            <a:pPr hangingPunct="0">
              <a:defRPr sz="1400"/>
            </a:pPr>
            <a:endParaRPr lang="none-none" sz="1200">
              <a:latin typeface="Arial" pitchFamily="18"/>
              <a:ea typeface="Microsoft YaHei" pitchFamily="2"/>
              <a:cs typeface="Lucida Sans" pitchFamily="2"/>
            </a:endParaRPr>
          </a:p>
        </p:txBody>
      </p:sp>
      <p:sp>
        <p:nvSpPr>
          <p:cNvPr id="5" name="Slide Number Placeholder 4">
            <a:extLst>
              <a:ext uri="{FF2B5EF4-FFF2-40B4-BE49-F238E27FC236}">
                <a16:creationId xmlns:a16="http://schemas.microsoft.com/office/drawing/2014/main" id="{8A14B87A-062E-4F04-B1C1-37DECF18AF60}"/>
              </a:ext>
            </a:extLst>
          </p:cNvPr>
          <p:cNvSpPr txBox="1">
            <a:spLocks noGrp="1"/>
          </p:cNvSpPr>
          <p:nvPr>
            <p:ph type="sldNum" sz="quarter" idx="3"/>
          </p:nvPr>
        </p:nvSpPr>
        <p:spPr>
          <a:xfrm>
            <a:off x="3881795" y="8686952"/>
            <a:ext cx="2976173" cy="456900"/>
          </a:xfrm>
          <a:prstGeom prst="rect">
            <a:avLst/>
          </a:prstGeom>
          <a:noFill/>
          <a:ln>
            <a:noFill/>
          </a:ln>
        </p:spPr>
        <p:txBody>
          <a:bodyPr vert="horz" wrap="none" lIns="78903" tIns="39452" rIns="78903" bIns="39452" anchor="b" anchorCtr="0" compatLnSpc="0">
            <a:noAutofit/>
          </a:bodyPr>
          <a:lstStyle/>
          <a:p>
            <a:pPr algn="r" hangingPunct="0">
              <a:defRPr sz="1400"/>
            </a:pPr>
            <a:fld id="{225716D8-12A6-4671-A809-CDDDF118D46D}" type="slidenum">
              <a:t>‹#›</a:t>
            </a:fld>
            <a:endParaRPr lang="none-none" sz="1200">
              <a:latin typeface="Arial" pitchFamily="18"/>
              <a:ea typeface="Microsoft YaHei" pitchFamily="2"/>
              <a:cs typeface="Lucida Sans" pitchFamily="2"/>
            </a:endParaRPr>
          </a:p>
        </p:txBody>
      </p:sp>
    </p:spTree>
    <p:extLst>
      <p:ext uri="{BB962C8B-B14F-4D97-AF65-F5344CB8AC3E}">
        <p14:creationId xmlns:p14="http://schemas.microsoft.com/office/powerpoint/2010/main" val="2762257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AEA58-0FAD-45E0-AD08-22B9DC1C96CD}"/>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a:extLst>
              <a:ext uri="{FF2B5EF4-FFF2-40B4-BE49-F238E27FC236}">
                <a16:creationId xmlns:a16="http://schemas.microsoft.com/office/drawing/2014/main" id="{1BCB5EC4-1FEA-498D-B87F-03E14E65F0E5}"/>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none-none"/>
          </a:p>
        </p:txBody>
      </p:sp>
      <p:sp>
        <p:nvSpPr>
          <p:cNvPr id="4" name="Header Placeholder 3">
            <a:extLst>
              <a:ext uri="{FF2B5EF4-FFF2-40B4-BE49-F238E27FC236}">
                <a16:creationId xmlns:a16="http://schemas.microsoft.com/office/drawing/2014/main" id="{7496C38C-D0FE-4E57-B6A3-07AD81810E04}"/>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none-none" sz="1400" kern="1200">
                <a:latin typeface="Times New Roman" pitchFamily="18"/>
                <a:ea typeface="Lucida Sans Unicode" pitchFamily="2"/>
                <a:cs typeface="Tahoma" pitchFamily="2"/>
              </a:defRPr>
            </a:lvl1pPr>
          </a:lstStyle>
          <a:p>
            <a:pPr lvl="0"/>
            <a:endParaRPr lang="none-none"/>
          </a:p>
        </p:txBody>
      </p:sp>
      <p:sp>
        <p:nvSpPr>
          <p:cNvPr id="5" name="Date Placeholder 4">
            <a:extLst>
              <a:ext uri="{FF2B5EF4-FFF2-40B4-BE49-F238E27FC236}">
                <a16:creationId xmlns:a16="http://schemas.microsoft.com/office/drawing/2014/main" id="{FDCFD449-2FCF-49CE-8755-6AB232FA4142}"/>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95D2197C-2C3C-42FA-B1F5-3F9F1472EC0C}"/>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none-none" sz="1400" kern="1200">
                <a:latin typeface="Times New Roman" pitchFamily="18"/>
                <a:ea typeface="Lucida Sans Unicode" pitchFamily="2"/>
                <a:cs typeface="Tahoma" pitchFamily="2"/>
              </a:defRPr>
            </a:lvl1pPr>
          </a:lstStyle>
          <a:p>
            <a:pPr lvl="0"/>
            <a:endParaRPr lang="none-none"/>
          </a:p>
        </p:txBody>
      </p:sp>
      <p:sp>
        <p:nvSpPr>
          <p:cNvPr id="7" name="Slide Number Placeholder 6">
            <a:extLst>
              <a:ext uri="{FF2B5EF4-FFF2-40B4-BE49-F238E27FC236}">
                <a16:creationId xmlns:a16="http://schemas.microsoft.com/office/drawing/2014/main" id="{1880AAE2-592E-4ACE-A2C4-1B426C712A33}"/>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none-none" sz="1400" kern="1200">
                <a:latin typeface="Times New Roman" pitchFamily="18"/>
                <a:ea typeface="Lucida Sans Unicode" pitchFamily="2"/>
                <a:cs typeface="Tahoma" pitchFamily="2"/>
              </a:defRPr>
            </a:lvl1pPr>
          </a:lstStyle>
          <a:p>
            <a:pPr lvl="0"/>
            <a:fld id="{350F7746-934D-4EC6-8170-E983D285EC1F}" type="slidenum">
              <a:t>‹#›</a:t>
            </a:fld>
            <a:endParaRPr lang="none-none"/>
          </a:p>
        </p:txBody>
      </p:sp>
    </p:spTree>
    <p:extLst>
      <p:ext uri="{BB962C8B-B14F-4D97-AF65-F5344CB8AC3E}">
        <p14:creationId xmlns:p14="http://schemas.microsoft.com/office/powerpoint/2010/main" val="3867195905"/>
      </p:ext>
    </p:extLst>
  </p:cSld>
  <p:clrMap bg1="lt1" tx1="dk1" bg2="lt2" tx2="dk2" accent1="accent1" accent2="accent2" accent3="accent3" accent4="accent4" accent5="accent5" accent6="accent6" hlink="hlink" folHlink="folHlink"/>
  <p:notesStyle>
    <a:lvl1pPr marL="216000" marR="0" indent="-216000" rtl="0" hangingPunct="0">
      <a:tabLst/>
      <a:defRPr lang="none-none" sz="2000" b="0" i="0" u="none" strike="noStrike" kern="1200">
        <a:ln>
          <a:noFill/>
        </a:ln>
        <a:latin typeface="Arial"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D7E7A69-67CB-4E32-BE7C-AFBBD9D65DFD}"/>
              </a:ext>
            </a:extLst>
          </p:cNvPr>
          <p:cNvSpPr txBox="1">
            <a:spLocks noGrp="1"/>
          </p:cNvSpPr>
          <p:nvPr>
            <p:ph type="sldNum" sz="quarter" idx="5"/>
          </p:nvPr>
        </p:nvSpPr>
        <p:spPr>
          <a:ln/>
        </p:spPr>
        <p:txBody>
          <a:bodyPr lIns="0" tIns="0" rIns="0" bIns="0" anchor="b" anchorCtr="0">
            <a:noAutofit/>
          </a:bodyPr>
          <a:lstStyle/>
          <a:p>
            <a:pPr lvl="0"/>
            <a:fld id="{0455A6DA-D7FD-48DC-91BE-1AB39C03EC53}" type="slidenum">
              <a:t>1</a:t>
            </a:fld>
            <a:endParaRPr lang="none-none"/>
          </a:p>
        </p:txBody>
      </p:sp>
      <p:sp>
        <p:nvSpPr>
          <p:cNvPr id="2" name="Slide Image Placeholder 1">
            <a:extLst>
              <a:ext uri="{FF2B5EF4-FFF2-40B4-BE49-F238E27FC236}">
                <a16:creationId xmlns:a16="http://schemas.microsoft.com/office/drawing/2014/main" id="{6E495857-6CF9-40BD-A6D0-E22F773B04C0}"/>
              </a:ext>
            </a:extLst>
          </p:cNvPr>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A3D64EAF-333A-4600-8C20-6F051BEBE4FA}"/>
              </a:ext>
            </a:extLst>
          </p:cNvPr>
          <p:cNvSpPr txBox="1">
            <a:spLocks noGrp="1"/>
          </p:cNvSpPr>
          <p:nvPr>
            <p:ph type="body" sz="quarter" idx="1"/>
          </p:nvPr>
        </p:nvSpPr>
        <p:spPr/>
        <p:txBody>
          <a:bodyPr>
            <a:spAutoFit/>
          </a:bodyPr>
          <a:lstStyle/>
          <a:p>
            <a:endParaRPr lang="none-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A826E8-0F25-4BBF-ACA0-B058248AE467}"/>
              </a:ext>
            </a:extLst>
          </p:cNvPr>
          <p:cNvSpPr txBox="1">
            <a:spLocks noGrp="1"/>
          </p:cNvSpPr>
          <p:nvPr>
            <p:ph type="sldNum" sz="quarter" idx="5"/>
          </p:nvPr>
        </p:nvSpPr>
        <p:spPr>
          <a:ln/>
        </p:spPr>
        <p:txBody>
          <a:bodyPr lIns="0" tIns="0" rIns="0" bIns="0" anchor="b" anchorCtr="0">
            <a:noAutofit/>
          </a:bodyPr>
          <a:lstStyle/>
          <a:p>
            <a:pPr lvl="0"/>
            <a:fld id="{3B697C15-0635-4AD4-BFB3-62A21A675B68}" type="slidenum">
              <a:t>2</a:t>
            </a:fld>
            <a:endParaRPr lang="none-none"/>
          </a:p>
        </p:txBody>
      </p:sp>
      <p:sp>
        <p:nvSpPr>
          <p:cNvPr id="2" name="Slide Image Placeholder 1">
            <a:extLst>
              <a:ext uri="{FF2B5EF4-FFF2-40B4-BE49-F238E27FC236}">
                <a16:creationId xmlns:a16="http://schemas.microsoft.com/office/drawing/2014/main" id="{87B67654-49CF-49E6-8637-6B9B3553C07B}"/>
              </a:ext>
            </a:extLst>
          </p:cNvPr>
          <p:cNvSpPr>
            <a:spLocks noGrp="1" noRot="1" noChangeAspect="1" noResize="1"/>
          </p:cNvSpPr>
          <p:nvPr>
            <p:ph type="sldImg"/>
          </p:nvPr>
        </p:nvSpPr>
        <p:spPr>
          <a:xfrm>
            <a:off x="382588" y="695325"/>
            <a:ext cx="6092825" cy="3427413"/>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95679104-3282-4639-96C2-9D1128F5E104}"/>
              </a:ext>
            </a:extLst>
          </p:cNvPr>
          <p:cNvSpPr txBox="1">
            <a:spLocks noGrp="1"/>
          </p:cNvSpPr>
          <p:nvPr>
            <p:ph type="body" sz="quarter" idx="1"/>
          </p:nvPr>
        </p:nvSpPr>
        <p:spPr>
          <a:xfrm>
            <a:off x="685799" y="4343400"/>
            <a:ext cx="5486040" cy="4114440"/>
          </a:xfrm>
        </p:spPr>
        <p:txBody>
          <a:bodyPr>
            <a:spAutoFit/>
          </a:bodyPr>
          <a:lstStyle/>
          <a:p>
            <a:endParaRPr lang="none-none"/>
          </a:p>
        </p:txBody>
      </p:sp>
    </p:spTree>
    <p:extLst>
      <p:ext uri="{BB962C8B-B14F-4D97-AF65-F5344CB8AC3E}">
        <p14:creationId xmlns:p14="http://schemas.microsoft.com/office/powerpoint/2010/main" val="22099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A826E8-0F25-4BBF-ACA0-B058248AE467}"/>
              </a:ext>
            </a:extLst>
          </p:cNvPr>
          <p:cNvSpPr txBox="1">
            <a:spLocks noGrp="1"/>
          </p:cNvSpPr>
          <p:nvPr>
            <p:ph type="sldNum" sz="quarter" idx="5"/>
          </p:nvPr>
        </p:nvSpPr>
        <p:spPr>
          <a:ln/>
        </p:spPr>
        <p:txBody>
          <a:bodyPr lIns="0" tIns="0" rIns="0" bIns="0" anchor="b" anchorCtr="0">
            <a:noAutofit/>
          </a:bodyPr>
          <a:lstStyle/>
          <a:p>
            <a:pPr lvl="0"/>
            <a:fld id="{3B697C15-0635-4AD4-BFB3-62A21A675B68}" type="slidenum">
              <a:t>3</a:t>
            </a:fld>
            <a:endParaRPr lang="none-none"/>
          </a:p>
        </p:txBody>
      </p:sp>
      <p:sp>
        <p:nvSpPr>
          <p:cNvPr id="2" name="Slide Image Placeholder 1">
            <a:extLst>
              <a:ext uri="{FF2B5EF4-FFF2-40B4-BE49-F238E27FC236}">
                <a16:creationId xmlns:a16="http://schemas.microsoft.com/office/drawing/2014/main" id="{87B67654-49CF-49E6-8637-6B9B3553C07B}"/>
              </a:ext>
            </a:extLst>
          </p:cNvPr>
          <p:cNvSpPr>
            <a:spLocks noGrp="1" noRot="1" noChangeAspect="1" noResize="1"/>
          </p:cNvSpPr>
          <p:nvPr>
            <p:ph type="sldImg"/>
          </p:nvPr>
        </p:nvSpPr>
        <p:spPr>
          <a:xfrm>
            <a:off x="382588" y="695325"/>
            <a:ext cx="6092825" cy="3427413"/>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95679104-3282-4639-96C2-9D1128F5E104}"/>
              </a:ext>
            </a:extLst>
          </p:cNvPr>
          <p:cNvSpPr txBox="1">
            <a:spLocks noGrp="1"/>
          </p:cNvSpPr>
          <p:nvPr>
            <p:ph type="body" sz="quarter" idx="1"/>
          </p:nvPr>
        </p:nvSpPr>
        <p:spPr>
          <a:xfrm>
            <a:off x="685799" y="4343400"/>
            <a:ext cx="5486040" cy="4114440"/>
          </a:xfrm>
        </p:spPr>
        <p:txBody>
          <a:bodyPr>
            <a:spAutoFit/>
          </a:bodyPr>
          <a:lstStyle/>
          <a:p>
            <a:endParaRPr lang="none-none"/>
          </a:p>
        </p:txBody>
      </p:sp>
    </p:spTree>
    <p:extLst>
      <p:ext uri="{BB962C8B-B14F-4D97-AF65-F5344CB8AC3E}">
        <p14:creationId xmlns:p14="http://schemas.microsoft.com/office/powerpoint/2010/main" val="49513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C7E4-AE9E-463F-8244-B3F277A0569E}"/>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FFB5E59F-02A5-44C4-A51E-1E833F7C9B1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178765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17E9-BF31-4E3D-B045-F88226897C81}"/>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B5DF43CA-F35B-4C34-8F21-5EA2E39EB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68756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D31E-AE68-42D1-9CDC-24FF1081085D}"/>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BA2047E9-41E5-49D4-8348-50B340BF3AB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676AD4CE-5187-4E1B-829D-27322B39ACE5}"/>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5" name="Footer Placeholder 4">
            <a:extLst>
              <a:ext uri="{FF2B5EF4-FFF2-40B4-BE49-F238E27FC236}">
                <a16:creationId xmlns:a16="http://schemas.microsoft.com/office/drawing/2014/main" id="{BCE648AD-F71A-4809-A4FB-4FFE6135B02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400831F0-B440-4713-AC36-FE6A44A70F4F}"/>
              </a:ext>
            </a:extLst>
          </p:cNvPr>
          <p:cNvSpPr>
            <a:spLocks noGrp="1"/>
          </p:cNvSpPr>
          <p:nvPr>
            <p:ph type="sldNum" sz="quarter" idx="12"/>
          </p:nvPr>
        </p:nvSpPr>
        <p:spPr/>
        <p:txBody>
          <a:bodyPr/>
          <a:lstStyle/>
          <a:p>
            <a:pPr lvl="0"/>
            <a:fld id="{2F5F3EA6-1B6E-4B84-88DB-DB5CAC319AD5}" type="slidenum">
              <a:t>‹#›</a:t>
            </a:fld>
            <a:endParaRPr lang="none-none"/>
          </a:p>
        </p:txBody>
      </p:sp>
    </p:spTree>
    <p:extLst>
      <p:ext uri="{BB962C8B-B14F-4D97-AF65-F5344CB8AC3E}">
        <p14:creationId xmlns:p14="http://schemas.microsoft.com/office/powerpoint/2010/main" val="14854545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EF42-FC90-4F12-A2C3-3EA078E8D2F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7365AAA4-9DC4-4259-8F33-0FEEBC9EF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63EE294-AC9A-48BB-B6A2-52525601993C}"/>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5" name="Footer Placeholder 4">
            <a:extLst>
              <a:ext uri="{FF2B5EF4-FFF2-40B4-BE49-F238E27FC236}">
                <a16:creationId xmlns:a16="http://schemas.microsoft.com/office/drawing/2014/main" id="{F9FF4053-3FF9-441F-AE65-9CC759379571}"/>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7C12F1DF-4B25-4A4E-812D-F8228D29886A}"/>
              </a:ext>
            </a:extLst>
          </p:cNvPr>
          <p:cNvSpPr>
            <a:spLocks noGrp="1"/>
          </p:cNvSpPr>
          <p:nvPr>
            <p:ph type="sldNum" sz="quarter" idx="12"/>
          </p:nvPr>
        </p:nvSpPr>
        <p:spPr/>
        <p:txBody>
          <a:bodyPr/>
          <a:lstStyle/>
          <a:p>
            <a:pPr lvl="0"/>
            <a:fld id="{29CFAD95-F2CB-40E8-8B10-6DD39F44F6C8}" type="slidenum">
              <a:t>‹#›</a:t>
            </a:fld>
            <a:endParaRPr lang="none-none"/>
          </a:p>
        </p:txBody>
      </p:sp>
    </p:spTree>
    <p:extLst>
      <p:ext uri="{BB962C8B-B14F-4D97-AF65-F5344CB8AC3E}">
        <p14:creationId xmlns:p14="http://schemas.microsoft.com/office/powerpoint/2010/main" val="3489600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9E47-BE1B-46B0-AD8D-CE761ECF103F}"/>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06CE4CB7-A359-48DD-8889-CD2789B8A670}"/>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B7FA2B-3034-4F2B-A8B4-D0B59FC325F0}"/>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5" name="Footer Placeholder 4">
            <a:extLst>
              <a:ext uri="{FF2B5EF4-FFF2-40B4-BE49-F238E27FC236}">
                <a16:creationId xmlns:a16="http://schemas.microsoft.com/office/drawing/2014/main" id="{FF01F246-16B0-46AC-90BD-B88DCEEA5ECE}"/>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3C3E1E83-3113-4CB3-AD3E-154C6D63F96D}"/>
              </a:ext>
            </a:extLst>
          </p:cNvPr>
          <p:cNvSpPr>
            <a:spLocks noGrp="1"/>
          </p:cNvSpPr>
          <p:nvPr>
            <p:ph type="sldNum" sz="quarter" idx="12"/>
          </p:nvPr>
        </p:nvSpPr>
        <p:spPr/>
        <p:txBody>
          <a:bodyPr/>
          <a:lstStyle/>
          <a:p>
            <a:pPr lvl="0"/>
            <a:fld id="{C74E2DB4-1FCB-42B1-BA0C-F37789F86FA8}" type="slidenum">
              <a:t>‹#›</a:t>
            </a:fld>
            <a:endParaRPr lang="none-none"/>
          </a:p>
        </p:txBody>
      </p:sp>
    </p:spTree>
    <p:extLst>
      <p:ext uri="{BB962C8B-B14F-4D97-AF65-F5344CB8AC3E}">
        <p14:creationId xmlns:p14="http://schemas.microsoft.com/office/powerpoint/2010/main" val="4176163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29C0-F835-4AF1-990F-2088B02C5AE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5C3F9A99-856E-4517-96C4-F2035BDB7F78}"/>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E13B685C-5BE7-4DD0-AC15-CD5B2F4CDDFA}"/>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22B920CB-DD5A-4844-8F22-4A14480B52AC}"/>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6" name="Footer Placeholder 5">
            <a:extLst>
              <a:ext uri="{FF2B5EF4-FFF2-40B4-BE49-F238E27FC236}">
                <a16:creationId xmlns:a16="http://schemas.microsoft.com/office/drawing/2014/main" id="{3E583D7C-3AB7-4E07-97BE-44CACBCB5850}"/>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BB6CA6D6-EFCC-4224-A0C0-DDC4516A705D}"/>
              </a:ext>
            </a:extLst>
          </p:cNvPr>
          <p:cNvSpPr>
            <a:spLocks noGrp="1"/>
          </p:cNvSpPr>
          <p:nvPr>
            <p:ph type="sldNum" sz="quarter" idx="12"/>
          </p:nvPr>
        </p:nvSpPr>
        <p:spPr/>
        <p:txBody>
          <a:bodyPr/>
          <a:lstStyle/>
          <a:p>
            <a:pPr lvl="0"/>
            <a:fld id="{418A8B4A-F1D0-4726-A590-BDA8508BE1D5}" type="slidenum">
              <a:t>‹#›</a:t>
            </a:fld>
            <a:endParaRPr lang="none-none"/>
          </a:p>
        </p:txBody>
      </p:sp>
    </p:spTree>
    <p:extLst>
      <p:ext uri="{BB962C8B-B14F-4D97-AF65-F5344CB8AC3E}">
        <p14:creationId xmlns:p14="http://schemas.microsoft.com/office/powerpoint/2010/main" val="1122204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46E1-3BF3-4939-90B8-4D3F943EAA21}"/>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282164D9-0700-4F4C-AFED-B7DBD2779092}"/>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FDAD43-BE21-40F3-B742-06CB20ABE70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FD8CCF2C-8970-4120-8DD9-376278F4259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33AC6-A064-4F0E-B1D3-CD8F4F7EEC9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B74CE717-FD18-497A-84CD-A0BB2643E832}"/>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8" name="Footer Placeholder 7">
            <a:extLst>
              <a:ext uri="{FF2B5EF4-FFF2-40B4-BE49-F238E27FC236}">
                <a16:creationId xmlns:a16="http://schemas.microsoft.com/office/drawing/2014/main" id="{4FB8DD76-AB47-4330-B064-268F36ECD172}"/>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FBD6C8FD-33EB-4D3D-AA95-C0F2D35521F3}"/>
              </a:ext>
            </a:extLst>
          </p:cNvPr>
          <p:cNvSpPr>
            <a:spLocks noGrp="1"/>
          </p:cNvSpPr>
          <p:nvPr>
            <p:ph type="sldNum" sz="quarter" idx="12"/>
          </p:nvPr>
        </p:nvSpPr>
        <p:spPr/>
        <p:txBody>
          <a:bodyPr/>
          <a:lstStyle/>
          <a:p>
            <a:pPr lvl="0"/>
            <a:fld id="{5E64E252-C1B7-4DF5-9F1A-3CD5A13B601F}" type="slidenum">
              <a:t>‹#›</a:t>
            </a:fld>
            <a:endParaRPr lang="none-none"/>
          </a:p>
        </p:txBody>
      </p:sp>
    </p:spTree>
    <p:extLst>
      <p:ext uri="{BB962C8B-B14F-4D97-AF65-F5344CB8AC3E}">
        <p14:creationId xmlns:p14="http://schemas.microsoft.com/office/powerpoint/2010/main" val="20386994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BA-E309-480C-92E0-69D3822634A5}"/>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67F7ADB2-81FD-4E14-AE21-59D6687C8DD3}"/>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4" name="Footer Placeholder 3">
            <a:extLst>
              <a:ext uri="{FF2B5EF4-FFF2-40B4-BE49-F238E27FC236}">
                <a16:creationId xmlns:a16="http://schemas.microsoft.com/office/drawing/2014/main" id="{2E9D539B-7596-45E5-BD2C-CCA111395084}"/>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3ACD5B3B-55FE-4F02-AA89-8FCA721B6A08}"/>
              </a:ext>
            </a:extLst>
          </p:cNvPr>
          <p:cNvSpPr>
            <a:spLocks noGrp="1"/>
          </p:cNvSpPr>
          <p:nvPr>
            <p:ph type="sldNum" sz="quarter" idx="12"/>
          </p:nvPr>
        </p:nvSpPr>
        <p:spPr/>
        <p:txBody>
          <a:bodyPr/>
          <a:lstStyle/>
          <a:p>
            <a:pPr lvl="0"/>
            <a:fld id="{63E9A718-63B7-47EE-9F9D-3D151ECED952}" type="slidenum">
              <a:t>‹#›</a:t>
            </a:fld>
            <a:endParaRPr lang="none-none"/>
          </a:p>
        </p:txBody>
      </p:sp>
    </p:spTree>
    <p:extLst>
      <p:ext uri="{BB962C8B-B14F-4D97-AF65-F5344CB8AC3E}">
        <p14:creationId xmlns:p14="http://schemas.microsoft.com/office/powerpoint/2010/main" val="17549473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F3FF07-EF3F-4693-8870-05911F11F9B1}"/>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3" name="Footer Placeholder 2">
            <a:extLst>
              <a:ext uri="{FF2B5EF4-FFF2-40B4-BE49-F238E27FC236}">
                <a16:creationId xmlns:a16="http://schemas.microsoft.com/office/drawing/2014/main" id="{C5583E31-B53B-40E0-BF36-9482511945E9}"/>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3D12BE7E-4BDB-46D8-B48E-FC6135BA0269}"/>
              </a:ext>
            </a:extLst>
          </p:cNvPr>
          <p:cNvSpPr>
            <a:spLocks noGrp="1"/>
          </p:cNvSpPr>
          <p:nvPr>
            <p:ph type="sldNum" sz="quarter" idx="12"/>
          </p:nvPr>
        </p:nvSpPr>
        <p:spPr/>
        <p:txBody>
          <a:bodyPr/>
          <a:lstStyle/>
          <a:p>
            <a:pPr lvl="0"/>
            <a:fld id="{BD28458D-86BD-4419-ADFE-459A9F529E5D}" type="slidenum">
              <a:t>‹#›</a:t>
            </a:fld>
            <a:endParaRPr lang="none-none"/>
          </a:p>
        </p:txBody>
      </p:sp>
    </p:spTree>
    <p:extLst>
      <p:ext uri="{BB962C8B-B14F-4D97-AF65-F5344CB8AC3E}">
        <p14:creationId xmlns:p14="http://schemas.microsoft.com/office/powerpoint/2010/main" val="30382362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ADC1-07DE-4809-8540-88248159B3EF}"/>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C75D1A8E-44FF-4AF7-8B52-A95C76F9044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A6B4156-1F4A-4D8E-8067-4C3A1F5CC4F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ED1D2-A840-4BF2-BED7-78F79F0A4048}"/>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6" name="Footer Placeholder 5">
            <a:extLst>
              <a:ext uri="{FF2B5EF4-FFF2-40B4-BE49-F238E27FC236}">
                <a16:creationId xmlns:a16="http://schemas.microsoft.com/office/drawing/2014/main" id="{3E99306D-82CE-44D9-A72F-F595550460E0}"/>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296DBBC2-4942-424A-832C-6565673C32E6}"/>
              </a:ext>
            </a:extLst>
          </p:cNvPr>
          <p:cNvSpPr>
            <a:spLocks noGrp="1"/>
          </p:cNvSpPr>
          <p:nvPr>
            <p:ph type="sldNum" sz="quarter" idx="12"/>
          </p:nvPr>
        </p:nvSpPr>
        <p:spPr/>
        <p:txBody>
          <a:bodyPr/>
          <a:lstStyle/>
          <a:p>
            <a:pPr lvl="0"/>
            <a:fld id="{6387A9A9-3A9A-4D21-B0E5-9D8A59F4C2B0}" type="slidenum">
              <a:t>‹#›</a:t>
            </a:fld>
            <a:endParaRPr lang="none-none"/>
          </a:p>
        </p:txBody>
      </p:sp>
    </p:spTree>
    <p:extLst>
      <p:ext uri="{BB962C8B-B14F-4D97-AF65-F5344CB8AC3E}">
        <p14:creationId xmlns:p14="http://schemas.microsoft.com/office/powerpoint/2010/main" val="5452755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064A-EC1A-41B3-9782-CA69957508CF}"/>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91EF7913-13EB-44CD-BF7E-C2E8A6CFF3A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27D9579B-9874-44A0-8704-D384A40F8E9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6A173-1D78-41EA-8F68-97855B3B2609}"/>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6" name="Footer Placeholder 5">
            <a:extLst>
              <a:ext uri="{FF2B5EF4-FFF2-40B4-BE49-F238E27FC236}">
                <a16:creationId xmlns:a16="http://schemas.microsoft.com/office/drawing/2014/main" id="{A26CD9A6-12EC-4710-B746-4675E04E5080}"/>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C287C175-A760-4D40-ADEE-75C73F5AA1A6}"/>
              </a:ext>
            </a:extLst>
          </p:cNvPr>
          <p:cNvSpPr>
            <a:spLocks noGrp="1"/>
          </p:cNvSpPr>
          <p:nvPr>
            <p:ph type="sldNum" sz="quarter" idx="12"/>
          </p:nvPr>
        </p:nvSpPr>
        <p:spPr/>
        <p:txBody>
          <a:bodyPr/>
          <a:lstStyle/>
          <a:p>
            <a:pPr lvl="0"/>
            <a:fld id="{2958A82D-75B3-4A69-A896-FF267D51CDA4}" type="slidenum">
              <a:t>‹#›</a:t>
            </a:fld>
            <a:endParaRPr lang="none-none"/>
          </a:p>
        </p:txBody>
      </p:sp>
    </p:spTree>
    <p:extLst>
      <p:ext uri="{BB962C8B-B14F-4D97-AF65-F5344CB8AC3E}">
        <p14:creationId xmlns:p14="http://schemas.microsoft.com/office/powerpoint/2010/main" val="38015784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0143-8E4C-4AB7-88DD-41FC459C52CB}"/>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B1DBB4C9-4003-455C-AAD9-C5D0A2020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2DFB7D4-DB0F-4BD7-BB07-8A0E9A94014A}"/>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5" name="Footer Placeholder 4">
            <a:extLst>
              <a:ext uri="{FF2B5EF4-FFF2-40B4-BE49-F238E27FC236}">
                <a16:creationId xmlns:a16="http://schemas.microsoft.com/office/drawing/2014/main" id="{8C5FA069-12CC-4F3D-B548-9634F8854435}"/>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6B2C78D7-C67B-49C0-9C1D-AB1D34FD256F}"/>
              </a:ext>
            </a:extLst>
          </p:cNvPr>
          <p:cNvSpPr>
            <a:spLocks noGrp="1"/>
          </p:cNvSpPr>
          <p:nvPr>
            <p:ph type="sldNum" sz="quarter" idx="12"/>
          </p:nvPr>
        </p:nvSpPr>
        <p:spPr/>
        <p:txBody>
          <a:bodyPr/>
          <a:lstStyle/>
          <a:p>
            <a:pPr lvl="0"/>
            <a:fld id="{6AFD5CF6-A73E-46B3-AE32-805116D7A2FF}" type="slidenum">
              <a:t>‹#›</a:t>
            </a:fld>
            <a:endParaRPr lang="none-none"/>
          </a:p>
        </p:txBody>
      </p:sp>
    </p:spTree>
    <p:extLst>
      <p:ext uri="{BB962C8B-B14F-4D97-AF65-F5344CB8AC3E}">
        <p14:creationId xmlns:p14="http://schemas.microsoft.com/office/powerpoint/2010/main" val="292405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A96E2-4985-42E4-9C86-B78DD2A7BEE3}"/>
              </a:ext>
            </a:extLst>
          </p:cNvPr>
          <p:cNvSpPr>
            <a:spLocks noGrp="1"/>
          </p:cNvSpPr>
          <p:nvPr>
            <p:ph type="title" orient="vert"/>
          </p:nvPr>
        </p:nvSpPr>
        <p:spPr>
          <a:xfrm>
            <a:off x="6629400" y="204788"/>
            <a:ext cx="2057400" cy="18145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33314503-ED23-4F0E-8755-9A60CEEDD310}"/>
              </a:ext>
            </a:extLst>
          </p:cNvPr>
          <p:cNvSpPr>
            <a:spLocks noGrp="1"/>
          </p:cNvSpPr>
          <p:nvPr>
            <p:ph type="body" orient="vert" idx="1"/>
          </p:nvPr>
        </p:nvSpPr>
        <p:spPr>
          <a:xfrm>
            <a:off x="457200" y="204788"/>
            <a:ext cx="6019800" cy="181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3090803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AD1FE-B63F-42A0-8B8C-7E883005B955}"/>
              </a:ext>
            </a:extLst>
          </p:cNvPr>
          <p:cNvSpPr>
            <a:spLocks noGrp="1"/>
          </p:cNvSpPr>
          <p:nvPr>
            <p:ph type="title" orient="vert"/>
          </p:nvPr>
        </p:nvSpPr>
        <p:spPr>
          <a:xfrm>
            <a:off x="6629400" y="0"/>
            <a:ext cx="2057400" cy="45974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B70CEA93-40B9-4AE3-9259-5FDB4100D11C}"/>
              </a:ext>
            </a:extLst>
          </p:cNvPr>
          <p:cNvSpPr>
            <a:spLocks noGrp="1"/>
          </p:cNvSpPr>
          <p:nvPr>
            <p:ph type="body" orient="vert" idx="1"/>
          </p:nvPr>
        </p:nvSpPr>
        <p:spPr>
          <a:xfrm>
            <a:off x="457200" y="0"/>
            <a:ext cx="6019800" cy="459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D98AF7F-F701-485F-91CC-4CD850D0BA1D}"/>
              </a:ext>
            </a:extLst>
          </p:cNvPr>
          <p:cNvSpPr>
            <a:spLocks noGrp="1"/>
          </p:cNvSpPr>
          <p:nvPr>
            <p:ph type="dt" sz="half" idx="10"/>
          </p:nvPr>
        </p:nvSpPr>
        <p:spPr/>
        <p:txBody>
          <a:bodyPr/>
          <a:lstStyle/>
          <a:p>
            <a:pPr lvl="0"/>
            <a:fld id="{DED8721C-804D-4B15-9333-265063883A8B}" type="datetime1">
              <a:rPr lang="en-US" smtClean="0"/>
              <a:pPr lvl="0"/>
              <a:t>12/3/2021</a:t>
            </a:fld>
            <a:endParaRPr lang="en-US"/>
          </a:p>
        </p:txBody>
      </p:sp>
      <p:sp>
        <p:nvSpPr>
          <p:cNvPr id="5" name="Footer Placeholder 4">
            <a:extLst>
              <a:ext uri="{FF2B5EF4-FFF2-40B4-BE49-F238E27FC236}">
                <a16:creationId xmlns:a16="http://schemas.microsoft.com/office/drawing/2014/main" id="{A3E15419-ED5B-42DC-9FDA-E39F735067B3}"/>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B9CA9FB-99E0-458E-B2E3-E391FC2791E4}"/>
              </a:ext>
            </a:extLst>
          </p:cNvPr>
          <p:cNvSpPr>
            <a:spLocks noGrp="1"/>
          </p:cNvSpPr>
          <p:nvPr>
            <p:ph type="sldNum" sz="quarter" idx="12"/>
          </p:nvPr>
        </p:nvSpPr>
        <p:spPr/>
        <p:txBody>
          <a:bodyPr/>
          <a:lstStyle/>
          <a:p>
            <a:pPr lvl="0"/>
            <a:fld id="{1FE8FC2D-0ED6-46C1-820D-A0CD05BB2979}" type="slidenum">
              <a:t>‹#›</a:t>
            </a:fld>
            <a:endParaRPr lang="none-none"/>
          </a:p>
        </p:txBody>
      </p:sp>
    </p:spTree>
    <p:extLst>
      <p:ext uri="{BB962C8B-B14F-4D97-AF65-F5344CB8AC3E}">
        <p14:creationId xmlns:p14="http://schemas.microsoft.com/office/powerpoint/2010/main" val="33530419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15AC-D185-41A1-9E60-1F0F370015F7}"/>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A8A000A-281A-4DEB-A29F-0E9771DF5B5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614DF9B3-433A-4761-AEF1-122536FB8904}"/>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5" name="Footer Placeholder 4">
            <a:extLst>
              <a:ext uri="{FF2B5EF4-FFF2-40B4-BE49-F238E27FC236}">
                <a16:creationId xmlns:a16="http://schemas.microsoft.com/office/drawing/2014/main" id="{0D5438CB-A242-4009-AE47-E2D64C7E0BB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11085591-5701-4E2D-A1EC-7B8AA1136309}"/>
              </a:ext>
            </a:extLst>
          </p:cNvPr>
          <p:cNvSpPr>
            <a:spLocks noGrp="1"/>
          </p:cNvSpPr>
          <p:nvPr>
            <p:ph type="sldNum" sz="quarter" idx="12"/>
          </p:nvPr>
        </p:nvSpPr>
        <p:spPr/>
        <p:txBody>
          <a:bodyPr/>
          <a:lstStyle/>
          <a:p>
            <a:pPr lvl="0"/>
            <a:fld id="{914F521E-CDB7-42CA-9384-4519A8194F50}" type="slidenum">
              <a:t>‹#›</a:t>
            </a:fld>
            <a:endParaRPr lang="none-none"/>
          </a:p>
        </p:txBody>
      </p:sp>
    </p:spTree>
    <p:extLst>
      <p:ext uri="{BB962C8B-B14F-4D97-AF65-F5344CB8AC3E}">
        <p14:creationId xmlns:p14="http://schemas.microsoft.com/office/powerpoint/2010/main" val="30675586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B95C-5289-4225-BA69-68198ADCF55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C9CABC4-A3E2-4E7F-8758-8EE44DEEC0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4292ED6-7036-4A80-8E50-97543F5A6699}"/>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5" name="Footer Placeholder 4">
            <a:extLst>
              <a:ext uri="{FF2B5EF4-FFF2-40B4-BE49-F238E27FC236}">
                <a16:creationId xmlns:a16="http://schemas.microsoft.com/office/drawing/2014/main" id="{67BF8BCC-69FE-4FAF-8798-ED8B6F9AC00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00726628-A697-48A9-A81F-1CA355D577B2}"/>
              </a:ext>
            </a:extLst>
          </p:cNvPr>
          <p:cNvSpPr>
            <a:spLocks noGrp="1"/>
          </p:cNvSpPr>
          <p:nvPr>
            <p:ph type="sldNum" sz="quarter" idx="12"/>
          </p:nvPr>
        </p:nvSpPr>
        <p:spPr/>
        <p:txBody>
          <a:bodyPr/>
          <a:lstStyle/>
          <a:p>
            <a:pPr lvl="0"/>
            <a:fld id="{6DB238AD-C43A-49BF-9200-BCB52D538697}" type="slidenum">
              <a:t>‹#›</a:t>
            </a:fld>
            <a:endParaRPr lang="none-none"/>
          </a:p>
        </p:txBody>
      </p:sp>
    </p:spTree>
    <p:extLst>
      <p:ext uri="{BB962C8B-B14F-4D97-AF65-F5344CB8AC3E}">
        <p14:creationId xmlns:p14="http://schemas.microsoft.com/office/powerpoint/2010/main" val="5082784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AB74-4415-4E52-B1F9-AD79F060048B}"/>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9D0E3436-D933-4D81-83C0-9F887434AF4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7A59E-D841-4395-A896-25ED7AB1514D}"/>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5" name="Footer Placeholder 4">
            <a:extLst>
              <a:ext uri="{FF2B5EF4-FFF2-40B4-BE49-F238E27FC236}">
                <a16:creationId xmlns:a16="http://schemas.microsoft.com/office/drawing/2014/main" id="{574368D6-1957-4C17-9331-0351DDE5B86F}"/>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BA4F6FEE-2DCA-4252-9D53-02B3883AB9E3}"/>
              </a:ext>
            </a:extLst>
          </p:cNvPr>
          <p:cNvSpPr>
            <a:spLocks noGrp="1"/>
          </p:cNvSpPr>
          <p:nvPr>
            <p:ph type="sldNum" sz="quarter" idx="12"/>
          </p:nvPr>
        </p:nvSpPr>
        <p:spPr/>
        <p:txBody>
          <a:bodyPr/>
          <a:lstStyle/>
          <a:p>
            <a:pPr lvl="0"/>
            <a:fld id="{72BF3081-C998-4C70-A47C-26B22D43658A}" type="slidenum">
              <a:t>‹#›</a:t>
            </a:fld>
            <a:endParaRPr lang="none-none"/>
          </a:p>
        </p:txBody>
      </p:sp>
    </p:spTree>
    <p:extLst>
      <p:ext uri="{BB962C8B-B14F-4D97-AF65-F5344CB8AC3E}">
        <p14:creationId xmlns:p14="http://schemas.microsoft.com/office/powerpoint/2010/main" val="1827474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531E-0E2F-4ED3-9C93-4272ECADB73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B2A45FD-6789-4E5B-843F-0223595A241A}"/>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2F43F789-E526-4FE5-B4BB-19817FEFD5CD}"/>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A4B2454-C1D9-4059-868E-CBBB0EE02F30}"/>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6" name="Footer Placeholder 5">
            <a:extLst>
              <a:ext uri="{FF2B5EF4-FFF2-40B4-BE49-F238E27FC236}">
                <a16:creationId xmlns:a16="http://schemas.microsoft.com/office/drawing/2014/main" id="{408C55F7-EFEC-45EB-86E8-855C3B5025D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1A2B828B-A021-4F37-AA7C-CCFFC4AB65C0}"/>
              </a:ext>
            </a:extLst>
          </p:cNvPr>
          <p:cNvSpPr>
            <a:spLocks noGrp="1"/>
          </p:cNvSpPr>
          <p:nvPr>
            <p:ph type="sldNum" sz="quarter" idx="12"/>
          </p:nvPr>
        </p:nvSpPr>
        <p:spPr/>
        <p:txBody>
          <a:bodyPr/>
          <a:lstStyle/>
          <a:p>
            <a:pPr lvl="0"/>
            <a:fld id="{5906335B-F5A8-489E-BBB0-E1847DE67EBB}" type="slidenum">
              <a:t>‹#›</a:t>
            </a:fld>
            <a:endParaRPr lang="none-none"/>
          </a:p>
        </p:txBody>
      </p:sp>
    </p:spTree>
    <p:extLst>
      <p:ext uri="{BB962C8B-B14F-4D97-AF65-F5344CB8AC3E}">
        <p14:creationId xmlns:p14="http://schemas.microsoft.com/office/powerpoint/2010/main" val="4015139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F339-9F5A-4262-AD45-8703500D5563}"/>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E2D65180-6B48-4782-81E7-91654E095CD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1CB86-2F13-46CB-B3A8-4A98DEBDB947}"/>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F46DB633-DBEB-4F56-AABD-6B628B1D688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9C34F-5ABA-4FD2-9667-C6E10777F737}"/>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F4340E8-8DCA-45EC-B19D-0EDDA62642D8}"/>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8" name="Footer Placeholder 7">
            <a:extLst>
              <a:ext uri="{FF2B5EF4-FFF2-40B4-BE49-F238E27FC236}">
                <a16:creationId xmlns:a16="http://schemas.microsoft.com/office/drawing/2014/main" id="{63CD11D7-D8BA-458F-9678-3F0B4DEE2C50}"/>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1B08FB70-6E05-4E6C-94B6-7029B0CE9C9E}"/>
              </a:ext>
            </a:extLst>
          </p:cNvPr>
          <p:cNvSpPr>
            <a:spLocks noGrp="1"/>
          </p:cNvSpPr>
          <p:nvPr>
            <p:ph type="sldNum" sz="quarter" idx="12"/>
          </p:nvPr>
        </p:nvSpPr>
        <p:spPr/>
        <p:txBody>
          <a:bodyPr/>
          <a:lstStyle/>
          <a:p>
            <a:pPr lvl="0"/>
            <a:fld id="{EA32CD31-EF2C-4187-A6E0-365DD85ADF01}" type="slidenum">
              <a:t>‹#›</a:t>
            </a:fld>
            <a:endParaRPr lang="none-none"/>
          </a:p>
        </p:txBody>
      </p:sp>
    </p:spTree>
    <p:extLst>
      <p:ext uri="{BB962C8B-B14F-4D97-AF65-F5344CB8AC3E}">
        <p14:creationId xmlns:p14="http://schemas.microsoft.com/office/powerpoint/2010/main" val="1382895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E85B-EEED-4D1B-A747-638FAF3A1776}"/>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2E45254-F489-40D6-BBB6-30056FE173F9}"/>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4" name="Footer Placeholder 3">
            <a:extLst>
              <a:ext uri="{FF2B5EF4-FFF2-40B4-BE49-F238E27FC236}">
                <a16:creationId xmlns:a16="http://schemas.microsoft.com/office/drawing/2014/main" id="{D562D628-DD7E-434E-AF23-A491873641A3}"/>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94B49F6B-91CB-49E9-86EF-4108BC0919FE}"/>
              </a:ext>
            </a:extLst>
          </p:cNvPr>
          <p:cNvSpPr>
            <a:spLocks noGrp="1"/>
          </p:cNvSpPr>
          <p:nvPr>
            <p:ph type="sldNum" sz="quarter" idx="12"/>
          </p:nvPr>
        </p:nvSpPr>
        <p:spPr/>
        <p:txBody>
          <a:bodyPr/>
          <a:lstStyle/>
          <a:p>
            <a:pPr lvl="0"/>
            <a:fld id="{D4DED71F-AE99-4C52-A8F8-3ADDFA1219BC}" type="slidenum">
              <a:t>‹#›</a:t>
            </a:fld>
            <a:endParaRPr lang="none-none"/>
          </a:p>
        </p:txBody>
      </p:sp>
    </p:spTree>
    <p:extLst>
      <p:ext uri="{BB962C8B-B14F-4D97-AF65-F5344CB8AC3E}">
        <p14:creationId xmlns:p14="http://schemas.microsoft.com/office/powerpoint/2010/main" val="25549324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961E2B-E51F-48A8-B6D4-62112573BE52}"/>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3" name="Footer Placeholder 2">
            <a:extLst>
              <a:ext uri="{FF2B5EF4-FFF2-40B4-BE49-F238E27FC236}">
                <a16:creationId xmlns:a16="http://schemas.microsoft.com/office/drawing/2014/main" id="{467BECA1-7E8E-446E-8B77-9E584ECDF6C6}"/>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E05130BC-0155-42D6-93AF-7338A232F375}"/>
              </a:ext>
            </a:extLst>
          </p:cNvPr>
          <p:cNvSpPr>
            <a:spLocks noGrp="1"/>
          </p:cNvSpPr>
          <p:nvPr>
            <p:ph type="sldNum" sz="quarter" idx="12"/>
          </p:nvPr>
        </p:nvSpPr>
        <p:spPr/>
        <p:txBody>
          <a:bodyPr/>
          <a:lstStyle/>
          <a:p>
            <a:pPr lvl="0"/>
            <a:fld id="{14BA7E25-A0BC-4AAA-91D9-3F33850FD5F5}" type="slidenum">
              <a:t>‹#›</a:t>
            </a:fld>
            <a:endParaRPr lang="none-none"/>
          </a:p>
        </p:txBody>
      </p:sp>
    </p:spTree>
    <p:extLst>
      <p:ext uri="{BB962C8B-B14F-4D97-AF65-F5344CB8AC3E}">
        <p14:creationId xmlns:p14="http://schemas.microsoft.com/office/powerpoint/2010/main" val="40465351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16EA-A850-4A51-A941-1565D38BB4B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2DE21FAF-7600-48CC-8687-59B16D48F9B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B5E9D68C-5D14-421D-8BD5-2B5C62330AB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90DBF-2511-474D-A98E-241CE732F79C}"/>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6" name="Footer Placeholder 5">
            <a:extLst>
              <a:ext uri="{FF2B5EF4-FFF2-40B4-BE49-F238E27FC236}">
                <a16:creationId xmlns:a16="http://schemas.microsoft.com/office/drawing/2014/main" id="{5D0AD3A3-0DC4-4414-A11D-D1E8E95D2CA1}"/>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D2970D55-B3DF-48B2-9117-B75AC58DDEB1}"/>
              </a:ext>
            </a:extLst>
          </p:cNvPr>
          <p:cNvSpPr>
            <a:spLocks noGrp="1"/>
          </p:cNvSpPr>
          <p:nvPr>
            <p:ph type="sldNum" sz="quarter" idx="12"/>
          </p:nvPr>
        </p:nvSpPr>
        <p:spPr/>
        <p:txBody>
          <a:bodyPr/>
          <a:lstStyle/>
          <a:p>
            <a:pPr lvl="0"/>
            <a:fld id="{D7119578-B0A7-4C70-A605-E10821DDB698}" type="slidenum">
              <a:t>‹#›</a:t>
            </a:fld>
            <a:endParaRPr lang="none-none"/>
          </a:p>
        </p:txBody>
      </p:sp>
    </p:spTree>
    <p:extLst>
      <p:ext uri="{BB962C8B-B14F-4D97-AF65-F5344CB8AC3E}">
        <p14:creationId xmlns:p14="http://schemas.microsoft.com/office/powerpoint/2010/main" val="709135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6387-6FBA-4866-B304-7986EBA9719F}"/>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8AC6957D-64B3-4D15-861D-ABBC258BE21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EB25B654-DEC7-4344-829F-D0723F19842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2B601-06CA-4E5A-894E-80E70F335AE2}"/>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6" name="Footer Placeholder 5">
            <a:extLst>
              <a:ext uri="{FF2B5EF4-FFF2-40B4-BE49-F238E27FC236}">
                <a16:creationId xmlns:a16="http://schemas.microsoft.com/office/drawing/2014/main" id="{30BE6B8F-3154-46A2-A8A9-BE914227F67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E13A6A00-2DB4-4E6E-8335-D5A2BD1E53E5}"/>
              </a:ext>
            </a:extLst>
          </p:cNvPr>
          <p:cNvSpPr>
            <a:spLocks noGrp="1"/>
          </p:cNvSpPr>
          <p:nvPr>
            <p:ph type="sldNum" sz="quarter" idx="12"/>
          </p:nvPr>
        </p:nvSpPr>
        <p:spPr/>
        <p:txBody>
          <a:bodyPr/>
          <a:lstStyle/>
          <a:p>
            <a:pPr lvl="0"/>
            <a:fld id="{00C9E0B4-4735-43BF-9AB6-732135AF50FB}" type="slidenum">
              <a:t>‹#›</a:t>
            </a:fld>
            <a:endParaRPr lang="none-none"/>
          </a:p>
        </p:txBody>
      </p:sp>
    </p:spTree>
    <p:extLst>
      <p:ext uri="{BB962C8B-B14F-4D97-AF65-F5344CB8AC3E}">
        <p14:creationId xmlns:p14="http://schemas.microsoft.com/office/powerpoint/2010/main" val="1936611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867B-78E5-4666-B71F-1844FEE38863}"/>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6B2E8CB-A81F-440B-9A37-96A0CFE24A1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15947112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5823-3A8C-415E-A630-C69894B4CB6C}"/>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77957E61-C066-44D3-9B0D-50E17D75A0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CC507F-814A-41D1-A16D-3280F4A04E52}"/>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5" name="Footer Placeholder 4">
            <a:extLst>
              <a:ext uri="{FF2B5EF4-FFF2-40B4-BE49-F238E27FC236}">
                <a16:creationId xmlns:a16="http://schemas.microsoft.com/office/drawing/2014/main" id="{60ED3BAA-1B94-48E2-968E-D62C415F05A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196B510-5078-40F0-A66C-E5CC869F3F98}"/>
              </a:ext>
            </a:extLst>
          </p:cNvPr>
          <p:cNvSpPr>
            <a:spLocks noGrp="1"/>
          </p:cNvSpPr>
          <p:nvPr>
            <p:ph type="sldNum" sz="quarter" idx="12"/>
          </p:nvPr>
        </p:nvSpPr>
        <p:spPr/>
        <p:txBody>
          <a:bodyPr/>
          <a:lstStyle/>
          <a:p>
            <a:pPr lvl="0"/>
            <a:fld id="{8ECFBF4A-D389-4E08-B802-8766D17AABC4}" type="slidenum">
              <a:t>‹#›</a:t>
            </a:fld>
            <a:endParaRPr lang="none-none"/>
          </a:p>
        </p:txBody>
      </p:sp>
    </p:spTree>
    <p:extLst>
      <p:ext uri="{BB962C8B-B14F-4D97-AF65-F5344CB8AC3E}">
        <p14:creationId xmlns:p14="http://schemas.microsoft.com/office/powerpoint/2010/main" val="4102673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793AC-9E5F-4BDA-AF70-5E843F1C2BDD}"/>
              </a:ext>
            </a:extLst>
          </p:cNvPr>
          <p:cNvSpPr>
            <a:spLocks noGrp="1"/>
          </p:cNvSpPr>
          <p:nvPr>
            <p:ph type="title" orient="vert"/>
          </p:nvPr>
        </p:nvSpPr>
        <p:spPr>
          <a:xfrm>
            <a:off x="6629400" y="0"/>
            <a:ext cx="2057400" cy="45974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B304904-830D-443C-9697-92CF93C67631}"/>
              </a:ext>
            </a:extLst>
          </p:cNvPr>
          <p:cNvSpPr>
            <a:spLocks noGrp="1"/>
          </p:cNvSpPr>
          <p:nvPr>
            <p:ph type="body" orient="vert" idx="1"/>
          </p:nvPr>
        </p:nvSpPr>
        <p:spPr>
          <a:xfrm>
            <a:off x="457200" y="0"/>
            <a:ext cx="6019800" cy="459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4DE5B50-F2F5-4488-B423-CCB0330E3C67}"/>
              </a:ext>
            </a:extLst>
          </p:cNvPr>
          <p:cNvSpPr>
            <a:spLocks noGrp="1"/>
          </p:cNvSpPr>
          <p:nvPr>
            <p:ph type="dt" sz="half" idx="10"/>
          </p:nvPr>
        </p:nvSpPr>
        <p:spPr/>
        <p:txBody>
          <a:bodyPr/>
          <a:lstStyle/>
          <a:p>
            <a:pPr lvl="0"/>
            <a:fld id="{30688F71-34C5-4233-A2F8-89C60E86AD96}" type="datetime1">
              <a:rPr lang="en-US" smtClean="0"/>
              <a:pPr lvl="0"/>
              <a:t>12/3/2021</a:t>
            </a:fld>
            <a:endParaRPr lang="en-US"/>
          </a:p>
        </p:txBody>
      </p:sp>
      <p:sp>
        <p:nvSpPr>
          <p:cNvPr id="5" name="Footer Placeholder 4">
            <a:extLst>
              <a:ext uri="{FF2B5EF4-FFF2-40B4-BE49-F238E27FC236}">
                <a16:creationId xmlns:a16="http://schemas.microsoft.com/office/drawing/2014/main" id="{39132201-E9FC-4BAC-BA01-197C02ED325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3CF87E3D-CF84-406B-A727-2C6104529430}"/>
              </a:ext>
            </a:extLst>
          </p:cNvPr>
          <p:cNvSpPr>
            <a:spLocks noGrp="1"/>
          </p:cNvSpPr>
          <p:nvPr>
            <p:ph type="sldNum" sz="quarter" idx="12"/>
          </p:nvPr>
        </p:nvSpPr>
        <p:spPr/>
        <p:txBody>
          <a:bodyPr/>
          <a:lstStyle/>
          <a:p>
            <a:pPr lvl="0"/>
            <a:fld id="{D3DB83BB-5C67-4FF8-B4D7-3EF82101E5C6}" type="slidenum">
              <a:t>‹#›</a:t>
            </a:fld>
            <a:endParaRPr lang="none-none"/>
          </a:p>
        </p:txBody>
      </p:sp>
    </p:spTree>
    <p:extLst>
      <p:ext uri="{BB962C8B-B14F-4D97-AF65-F5344CB8AC3E}">
        <p14:creationId xmlns:p14="http://schemas.microsoft.com/office/powerpoint/2010/main" val="30788613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C999E-A70B-4B8A-9BD7-25363855337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7FA36518-E36E-4BFC-9C8C-63871CEA135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82B92890-36D9-4E91-BAED-E1710B38FE90}"/>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5" name="Footer Placeholder 4">
            <a:extLst>
              <a:ext uri="{FF2B5EF4-FFF2-40B4-BE49-F238E27FC236}">
                <a16:creationId xmlns:a16="http://schemas.microsoft.com/office/drawing/2014/main" id="{A7911D67-C5CC-4C2C-89C9-FCB88019F00E}"/>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986D13B9-C651-49A0-888F-4671150CA09F}"/>
              </a:ext>
            </a:extLst>
          </p:cNvPr>
          <p:cNvSpPr>
            <a:spLocks noGrp="1"/>
          </p:cNvSpPr>
          <p:nvPr>
            <p:ph type="sldNum" sz="quarter" idx="12"/>
          </p:nvPr>
        </p:nvSpPr>
        <p:spPr/>
        <p:txBody>
          <a:bodyPr/>
          <a:lstStyle/>
          <a:p>
            <a:pPr lvl="0"/>
            <a:fld id="{66F8CC62-4603-442A-B390-A00FCFCBAA97}" type="slidenum">
              <a:t>‹#›</a:t>
            </a:fld>
            <a:endParaRPr lang="none-none"/>
          </a:p>
        </p:txBody>
      </p:sp>
    </p:spTree>
    <p:extLst>
      <p:ext uri="{BB962C8B-B14F-4D97-AF65-F5344CB8AC3E}">
        <p14:creationId xmlns:p14="http://schemas.microsoft.com/office/powerpoint/2010/main" val="16457864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CF00-7932-401D-986D-B199E8BCE94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3EB285E-E805-4E7C-B9FB-178A09AA4C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82A389D-A020-41EE-A6D1-46ACCB77E7D7}"/>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5" name="Footer Placeholder 4">
            <a:extLst>
              <a:ext uri="{FF2B5EF4-FFF2-40B4-BE49-F238E27FC236}">
                <a16:creationId xmlns:a16="http://schemas.microsoft.com/office/drawing/2014/main" id="{DA6E22CE-D12A-4EB9-91B4-23DB447E986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0A0352D-7806-4DCF-85EF-8AC54F45ED61}"/>
              </a:ext>
            </a:extLst>
          </p:cNvPr>
          <p:cNvSpPr>
            <a:spLocks noGrp="1"/>
          </p:cNvSpPr>
          <p:nvPr>
            <p:ph type="sldNum" sz="quarter" idx="12"/>
          </p:nvPr>
        </p:nvSpPr>
        <p:spPr/>
        <p:txBody>
          <a:bodyPr/>
          <a:lstStyle/>
          <a:p>
            <a:pPr lvl="0"/>
            <a:fld id="{DE0AC5B5-3958-4663-B499-4C2DF0069758}" type="slidenum">
              <a:t>‹#›</a:t>
            </a:fld>
            <a:endParaRPr lang="none-none"/>
          </a:p>
        </p:txBody>
      </p:sp>
    </p:spTree>
    <p:extLst>
      <p:ext uri="{BB962C8B-B14F-4D97-AF65-F5344CB8AC3E}">
        <p14:creationId xmlns:p14="http://schemas.microsoft.com/office/powerpoint/2010/main" val="27785803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485B-EA37-447F-A782-9693A60F455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D06054A7-035C-4A87-AA35-4B8CC690474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9CE408-590E-4ACE-A4C1-DF126769D451}"/>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5" name="Footer Placeholder 4">
            <a:extLst>
              <a:ext uri="{FF2B5EF4-FFF2-40B4-BE49-F238E27FC236}">
                <a16:creationId xmlns:a16="http://schemas.microsoft.com/office/drawing/2014/main" id="{877C257B-95BC-477C-BA8C-98E9FEF6A12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EE192252-EF9B-47CD-AC72-1D9F594AE0FE}"/>
              </a:ext>
            </a:extLst>
          </p:cNvPr>
          <p:cNvSpPr>
            <a:spLocks noGrp="1"/>
          </p:cNvSpPr>
          <p:nvPr>
            <p:ph type="sldNum" sz="quarter" idx="12"/>
          </p:nvPr>
        </p:nvSpPr>
        <p:spPr/>
        <p:txBody>
          <a:bodyPr/>
          <a:lstStyle/>
          <a:p>
            <a:pPr lvl="0"/>
            <a:fld id="{6BE418D0-D46B-47C7-A158-68E893A05F8C}" type="slidenum">
              <a:t>‹#›</a:t>
            </a:fld>
            <a:endParaRPr lang="none-none"/>
          </a:p>
        </p:txBody>
      </p:sp>
    </p:spTree>
    <p:extLst>
      <p:ext uri="{BB962C8B-B14F-4D97-AF65-F5344CB8AC3E}">
        <p14:creationId xmlns:p14="http://schemas.microsoft.com/office/powerpoint/2010/main" val="32272276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B0399-8A29-4975-A8F4-992A3BB371D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634F443-70B6-45EC-94FD-BB6B15E6B7CA}"/>
              </a:ext>
            </a:extLst>
          </p:cNvPr>
          <p:cNvSpPr>
            <a:spLocks noGrp="1"/>
          </p:cNvSpPr>
          <p:nvPr>
            <p:ph sz="half" idx="1"/>
          </p:nvPr>
        </p:nvSpPr>
        <p:spPr>
          <a:xfrm>
            <a:off x="4602163" y="1141413"/>
            <a:ext cx="1812925" cy="287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4760D33A-2A1E-4DBE-AF03-EB8ADA0EA1B9}"/>
              </a:ext>
            </a:extLst>
          </p:cNvPr>
          <p:cNvSpPr>
            <a:spLocks noGrp="1"/>
          </p:cNvSpPr>
          <p:nvPr>
            <p:ph sz="half" idx="2"/>
          </p:nvPr>
        </p:nvSpPr>
        <p:spPr>
          <a:xfrm>
            <a:off x="6567488" y="1141413"/>
            <a:ext cx="1812925" cy="287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1772631D-206F-49AD-86C7-8304EFCE2F3E}"/>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6" name="Footer Placeholder 5">
            <a:extLst>
              <a:ext uri="{FF2B5EF4-FFF2-40B4-BE49-F238E27FC236}">
                <a16:creationId xmlns:a16="http://schemas.microsoft.com/office/drawing/2014/main" id="{11780FBF-F0EC-45B5-B743-21ED2730B8BD}"/>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194A9F30-96E4-4143-903E-36E5A25564D7}"/>
              </a:ext>
            </a:extLst>
          </p:cNvPr>
          <p:cNvSpPr>
            <a:spLocks noGrp="1"/>
          </p:cNvSpPr>
          <p:nvPr>
            <p:ph type="sldNum" sz="quarter" idx="12"/>
          </p:nvPr>
        </p:nvSpPr>
        <p:spPr/>
        <p:txBody>
          <a:bodyPr/>
          <a:lstStyle/>
          <a:p>
            <a:pPr lvl="0"/>
            <a:fld id="{C1D5C37D-D90E-46ED-8977-1CF0A81E18AD}" type="slidenum">
              <a:t>‹#›</a:t>
            </a:fld>
            <a:endParaRPr lang="none-none"/>
          </a:p>
        </p:txBody>
      </p:sp>
    </p:spTree>
    <p:extLst>
      <p:ext uri="{BB962C8B-B14F-4D97-AF65-F5344CB8AC3E}">
        <p14:creationId xmlns:p14="http://schemas.microsoft.com/office/powerpoint/2010/main" val="257373804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9AB3-528F-4656-B33E-71FD57FE8C99}"/>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B5334AD5-EF72-4CD5-8691-EE6EF78F6D0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968061-3D40-41D7-B146-BB095F1870A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728E78A-A817-4B50-BDB4-A49389FAD85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5A1149-7DF9-4974-9351-B9CC4D6F5069}"/>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A35B1535-25F4-4969-93A0-0F511732DA00}"/>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8" name="Footer Placeholder 7">
            <a:extLst>
              <a:ext uri="{FF2B5EF4-FFF2-40B4-BE49-F238E27FC236}">
                <a16:creationId xmlns:a16="http://schemas.microsoft.com/office/drawing/2014/main" id="{F19C02FD-0A68-4EA2-A1D6-60C96F0FD99A}"/>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EDCFFD9D-995F-4ACD-843A-B55994775FD1}"/>
              </a:ext>
            </a:extLst>
          </p:cNvPr>
          <p:cNvSpPr>
            <a:spLocks noGrp="1"/>
          </p:cNvSpPr>
          <p:nvPr>
            <p:ph type="sldNum" sz="quarter" idx="12"/>
          </p:nvPr>
        </p:nvSpPr>
        <p:spPr/>
        <p:txBody>
          <a:bodyPr/>
          <a:lstStyle/>
          <a:p>
            <a:pPr lvl="0"/>
            <a:fld id="{D4D14B11-ADC4-4FD5-9B0D-ECE776780616}" type="slidenum">
              <a:t>‹#›</a:t>
            </a:fld>
            <a:endParaRPr lang="none-none"/>
          </a:p>
        </p:txBody>
      </p:sp>
    </p:spTree>
    <p:extLst>
      <p:ext uri="{BB962C8B-B14F-4D97-AF65-F5344CB8AC3E}">
        <p14:creationId xmlns:p14="http://schemas.microsoft.com/office/powerpoint/2010/main" val="34870078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39F-2F19-40FB-954C-016DC8392CCB}"/>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3E5AEE97-68D0-4036-B757-8F475DECA325}"/>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4" name="Footer Placeholder 3">
            <a:extLst>
              <a:ext uri="{FF2B5EF4-FFF2-40B4-BE49-F238E27FC236}">
                <a16:creationId xmlns:a16="http://schemas.microsoft.com/office/drawing/2014/main" id="{B1B1C388-DBBB-4878-A7C6-554E3B99D629}"/>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ADA90AC3-456E-4495-B067-D91DDA8B7FE3}"/>
              </a:ext>
            </a:extLst>
          </p:cNvPr>
          <p:cNvSpPr>
            <a:spLocks noGrp="1"/>
          </p:cNvSpPr>
          <p:nvPr>
            <p:ph type="sldNum" sz="quarter" idx="12"/>
          </p:nvPr>
        </p:nvSpPr>
        <p:spPr/>
        <p:txBody>
          <a:bodyPr/>
          <a:lstStyle/>
          <a:p>
            <a:pPr lvl="0"/>
            <a:fld id="{613DC49B-AEC0-4BAD-ADF9-DB80A4CD747B}" type="slidenum">
              <a:t>‹#›</a:t>
            </a:fld>
            <a:endParaRPr lang="none-none"/>
          </a:p>
        </p:txBody>
      </p:sp>
    </p:spTree>
    <p:extLst>
      <p:ext uri="{BB962C8B-B14F-4D97-AF65-F5344CB8AC3E}">
        <p14:creationId xmlns:p14="http://schemas.microsoft.com/office/powerpoint/2010/main" val="28283711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829F30-B790-44A1-AFB6-2BAE7EF3E11C}"/>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3" name="Footer Placeholder 2">
            <a:extLst>
              <a:ext uri="{FF2B5EF4-FFF2-40B4-BE49-F238E27FC236}">
                <a16:creationId xmlns:a16="http://schemas.microsoft.com/office/drawing/2014/main" id="{EC1F4FF8-3B59-46BB-9090-78B08A716570}"/>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04B8A56A-624F-4AF5-9E2A-65120E43EEE5}"/>
              </a:ext>
            </a:extLst>
          </p:cNvPr>
          <p:cNvSpPr>
            <a:spLocks noGrp="1"/>
          </p:cNvSpPr>
          <p:nvPr>
            <p:ph type="sldNum" sz="quarter" idx="12"/>
          </p:nvPr>
        </p:nvSpPr>
        <p:spPr/>
        <p:txBody>
          <a:bodyPr/>
          <a:lstStyle/>
          <a:p>
            <a:pPr lvl="0"/>
            <a:fld id="{759F879C-A376-4D05-A8B2-F31EB8097303}" type="slidenum">
              <a:t>‹#›</a:t>
            </a:fld>
            <a:endParaRPr lang="none-none"/>
          </a:p>
        </p:txBody>
      </p:sp>
    </p:spTree>
    <p:extLst>
      <p:ext uri="{BB962C8B-B14F-4D97-AF65-F5344CB8AC3E}">
        <p14:creationId xmlns:p14="http://schemas.microsoft.com/office/powerpoint/2010/main" val="518951455"/>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AAB5-82E4-4B28-AB65-F660D2937FC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526F5584-9BAD-41B7-A5FF-5CF98239BDE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966E0DCE-6BE1-4EE3-820D-A8687AB26F0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1EE7E2-E7A7-4BD6-B5ED-8538B7AFC705}"/>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6" name="Footer Placeholder 5">
            <a:extLst>
              <a:ext uri="{FF2B5EF4-FFF2-40B4-BE49-F238E27FC236}">
                <a16:creationId xmlns:a16="http://schemas.microsoft.com/office/drawing/2014/main" id="{BD71D818-4E36-46AC-846C-B58DB248BE75}"/>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C75C9C7E-7223-48C0-826F-1E5D4B68D5E4}"/>
              </a:ext>
            </a:extLst>
          </p:cNvPr>
          <p:cNvSpPr>
            <a:spLocks noGrp="1"/>
          </p:cNvSpPr>
          <p:nvPr>
            <p:ph type="sldNum" sz="quarter" idx="12"/>
          </p:nvPr>
        </p:nvSpPr>
        <p:spPr/>
        <p:txBody>
          <a:bodyPr/>
          <a:lstStyle/>
          <a:p>
            <a:pPr lvl="0"/>
            <a:fld id="{FA43DB73-28AD-4501-95AA-9F587D282575}" type="slidenum">
              <a:t>‹#›</a:t>
            </a:fld>
            <a:endParaRPr lang="none-none"/>
          </a:p>
        </p:txBody>
      </p:sp>
    </p:spTree>
    <p:extLst>
      <p:ext uri="{BB962C8B-B14F-4D97-AF65-F5344CB8AC3E}">
        <p14:creationId xmlns:p14="http://schemas.microsoft.com/office/powerpoint/2010/main" val="2356959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550-8239-408D-8B7D-45FE7DCDC31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AA539DC-C77E-457A-8835-CB4EDE7682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2374461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6A6-D30E-4E83-A5C3-A5A770D8F34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58DCD99D-1329-4E2D-A1FC-F6AF3689724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4BB4AE9-F243-4EF8-BB1E-F1905322D89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161F9-3DA3-4828-AC89-A7B045C9C9F8}"/>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6" name="Footer Placeholder 5">
            <a:extLst>
              <a:ext uri="{FF2B5EF4-FFF2-40B4-BE49-F238E27FC236}">
                <a16:creationId xmlns:a16="http://schemas.microsoft.com/office/drawing/2014/main" id="{71BEC127-F32F-43E9-83DF-F1A55E64DA7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3F7CFB15-C876-41D8-BF84-DA5E3B0C3DAD}"/>
              </a:ext>
            </a:extLst>
          </p:cNvPr>
          <p:cNvSpPr>
            <a:spLocks noGrp="1"/>
          </p:cNvSpPr>
          <p:nvPr>
            <p:ph type="sldNum" sz="quarter" idx="12"/>
          </p:nvPr>
        </p:nvSpPr>
        <p:spPr/>
        <p:txBody>
          <a:bodyPr/>
          <a:lstStyle/>
          <a:p>
            <a:pPr lvl="0"/>
            <a:fld id="{84B85927-507A-4E4A-8130-71EE3B080CD6}" type="slidenum">
              <a:t>‹#›</a:t>
            </a:fld>
            <a:endParaRPr lang="none-none"/>
          </a:p>
        </p:txBody>
      </p:sp>
    </p:spTree>
    <p:extLst>
      <p:ext uri="{BB962C8B-B14F-4D97-AF65-F5344CB8AC3E}">
        <p14:creationId xmlns:p14="http://schemas.microsoft.com/office/powerpoint/2010/main" val="36921801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977D-CA61-49A0-BEA5-B91B9450436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9C935FF-28B3-4494-BE39-426B0CED21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ED4960-DB04-4CE8-9BEB-FBD3EF1A9109}"/>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5" name="Footer Placeholder 4">
            <a:extLst>
              <a:ext uri="{FF2B5EF4-FFF2-40B4-BE49-F238E27FC236}">
                <a16:creationId xmlns:a16="http://schemas.microsoft.com/office/drawing/2014/main" id="{EBFA746D-04B8-477F-9EC2-258981D36D1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06FC585E-2096-48B2-86C0-C1D867BB5911}"/>
              </a:ext>
            </a:extLst>
          </p:cNvPr>
          <p:cNvSpPr>
            <a:spLocks noGrp="1"/>
          </p:cNvSpPr>
          <p:nvPr>
            <p:ph type="sldNum" sz="quarter" idx="12"/>
          </p:nvPr>
        </p:nvSpPr>
        <p:spPr/>
        <p:txBody>
          <a:bodyPr/>
          <a:lstStyle/>
          <a:p>
            <a:pPr lvl="0"/>
            <a:fld id="{D75D0533-8BD3-470C-A704-191E305FDFA7}" type="slidenum">
              <a:t>‹#›</a:t>
            </a:fld>
            <a:endParaRPr lang="none-none"/>
          </a:p>
        </p:txBody>
      </p:sp>
    </p:spTree>
    <p:extLst>
      <p:ext uri="{BB962C8B-B14F-4D97-AF65-F5344CB8AC3E}">
        <p14:creationId xmlns:p14="http://schemas.microsoft.com/office/powerpoint/2010/main" val="40499490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583B5-0617-4D75-8CAC-7CB1A18DF933}"/>
              </a:ext>
            </a:extLst>
          </p:cNvPr>
          <p:cNvSpPr>
            <a:spLocks noGrp="1"/>
          </p:cNvSpPr>
          <p:nvPr>
            <p:ph type="title" orient="vert"/>
          </p:nvPr>
        </p:nvSpPr>
        <p:spPr>
          <a:xfrm>
            <a:off x="6465888" y="0"/>
            <a:ext cx="1914525" cy="40211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43B3D29-2B8B-4474-A47F-A757AEC325CE}"/>
              </a:ext>
            </a:extLst>
          </p:cNvPr>
          <p:cNvSpPr>
            <a:spLocks noGrp="1"/>
          </p:cNvSpPr>
          <p:nvPr>
            <p:ph type="body" orient="vert" idx="1"/>
          </p:nvPr>
        </p:nvSpPr>
        <p:spPr>
          <a:xfrm>
            <a:off x="720725" y="0"/>
            <a:ext cx="5592763" cy="40211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EB30C00-9C71-40A1-BB74-53014ECDA33B}"/>
              </a:ext>
            </a:extLst>
          </p:cNvPr>
          <p:cNvSpPr>
            <a:spLocks noGrp="1"/>
          </p:cNvSpPr>
          <p:nvPr>
            <p:ph type="dt" sz="half" idx="10"/>
          </p:nvPr>
        </p:nvSpPr>
        <p:spPr/>
        <p:txBody>
          <a:bodyPr/>
          <a:lstStyle/>
          <a:p>
            <a:pPr lvl="0"/>
            <a:fld id="{72CEE0F3-8482-4415-A5F1-E51599044048}" type="datetime1">
              <a:rPr lang="en-US" smtClean="0"/>
              <a:pPr lvl="0"/>
              <a:t>12/3/2021</a:t>
            </a:fld>
            <a:endParaRPr lang="en-US"/>
          </a:p>
        </p:txBody>
      </p:sp>
      <p:sp>
        <p:nvSpPr>
          <p:cNvPr id="5" name="Footer Placeholder 4">
            <a:extLst>
              <a:ext uri="{FF2B5EF4-FFF2-40B4-BE49-F238E27FC236}">
                <a16:creationId xmlns:a16="http://schemas.microsoft.com/office/drawing/2014/main" id="{B66F61CB-E28D-4CA2-82C9-E68A1E37066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75921987-6B1B-4C4E-9EF9-3087A0E75207}"/>
              </a:ext>
            </a:extLst>
          </p:cNvPr>
          <p:cNvSpPr>
            <a:spLocks noGrp="1"/>
          </p:cNvSpPr>
          <p:nvPr>
            <p:ph type="sldNum" sz="quarter" idx="12"/>
          </p:nvPr>
        </p:nvSpPr>
        <p:spPr/>
        <p:txBody>
          <a:bodyPr/>
          <a:lstStyle/>
          <a:p>
            <a:pPr lvl="0"/>
            <a:fld id="{B3F43627-B0C5-4121-A792-620DC0255326}" type="slidenum">
              <a:t>‹#›</a:t>
            </a:fld>
            <a:endParaRPr lang="none-none"/>
          </a:p>
        </p:txBody>
      </p:sp>
    </p:spTree>
    <p:extLst>
      <p:ext uri="{BB962C8B-B14F-4D97-AF65-F5344CB8AC3E}">
        <p14:creationId xmlns:p14="http://schemas.microsoft.com/office/powerpoint/2010/main" val="41989369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C2DD-332B-428F-9E56-C52FA892BAB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A2273E7-460E-4B5B-81BC-049EE96D2CF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1EC6FBF4-F0D1-475D-B190-731238434C6A}"/>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5" name="Footer Placeholder 4">
            <a:extLst>
              <a:ext uri="{FF2B5EF4-FFF2-40B4-BE49-F238E27FC236}">
                <a16:creationId xmlns:a16="http://schemas.microsoft.com/office/drawing/2014/main" id="{4B12D9A8-A9C9-4D14-A310-97742EBD2CA9}"/>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5C4DD1E-1C95-4721-A135-0972E15E4204}"/>
              </a:ext>
            </a:extLst>
          </p:cNvPr>
          <p:cNvSpPr>
            <a:spLocks noGrp="1"/>
          </p:cNvSpPr>
          <p:nvPr>
            <p:ph type="sldNum" sz="quarter" idx="12"/>
          </p:nvPr>
        </p:nvSpPr>
        <p:spPr/>
        <p:txBody>
          <a:bodyPr/>
          <a:lstStyle/>
          <a:p>
            <a:pPr lvl="0"/>
            <a:fld id="{BEE63742-6E39-41E6-8414-F9CCD1B960AC}" type="slidenum">
              <a:t>‹#›</a:t>
            </a:fld>
            <a:endParaRPr lang="none-none"/>
          </a:p>
        </p:txBody>
      </p:sp>
    </p:spTree>
    <p:extLst>
      <p:ext uri="{BB962C8B-B14F-4D97-AF65-F5344CB8AC3E}">
        <p14:creationId xmlns:p14="http://schemas.microsoft.com/office/powerpoint/2010/main" val="22111411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F084-84D3-4B95-BDE0-205D62048B79}"/>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6DD69AB-8FC4-46AB-8CBB-D6A8CBC76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315A84C-2F88-4212-BDE4-B89119E7287C}"/>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5" name="Footer Placeholder 4">
            <a:extLst>
              <a:ext uri="{FF2B5EF4-FFF2-40B4-BE49-F238E27FC236}">
                <a16:creationId xmlns:a16="http://schemas.microsoft.com/office/drawing/2014/main" id="{C38F9005-AF5F-4B7C-8748-BCC8ED2537A5}"/>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B29F7E02-7FFD-4FC8-A1F8-737D301007D9}"/>
              </a:ext>
            </a:extLst>
          </p:cNvPr>
          <p:cNvSpPr>
            <a:spLocks noGrp="1"/>
          </p:cNvSpPr>
          <p:nvPr>
            <p:ph type="sldNum" sz="quarter" idx="12"/>
          </p:nvPr>
        </p:nvSpPr>
        <p:spPr/>
        <p:txBody>
          <a:bodyPr/>
          <a:lstStyle/>
          <a:p>
            <a:pPr lvl="0"/>
            <a:fld id="{70F5D94B-B500-4559-A49F-42263623AC28}" type="slidenum">
              <a:t>‹#›</a:t>
            </a:fld>
            <a:endParaRPr lang="none-none"/>
          </a:p>
        </p:txBody>
      </p:sp>
    </p:spTree>
    <p:extLst>
      <p:ext uri="{BB962C8B-B14F-4D97-AF65-F5344CB8AC3E}">
        <p14:creationId xmlns:p14="http://schemas.microsoft.com/office/powerpoint/2010/main" val="39718529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E235-3FC2-40D1-83D4-144BBD86092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8C477A30-77DF-4A15-BAC7-9DE7824514C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35F00C-1174-4671-9778-BD6291E2C3BA}"/>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5" name="Footer Placeholder 4">
            <a:extLst>
              <a:ext uri="{FF2B5EF4-FFF2-40B4-BE49-F238E27FC236}">
                <a16:creationId xmlns:a16="http://schemas.microsoft.com/office/drawing/2014/main" id="{094B2817-B296-4DE6-AFE6-E69DCE8C35C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F98BA309-E151-473D-A47A-D653ED3BCEDF}"/>
              </a:ext>
            </a:extLst>
          </p:cNvPr>
          <p:cNvSpPr>
            <a:spLocks noGrp="1"/>
          </p:cNvSpPr>
          <p:nvPr>
            <p:ph type="sldNum" sz="quarter" idx="12"/>
          </p:nvPr>
        </p:nvSpPr>
        <p:spPr/>
        <p:txBody>
          <a:bodyPr/>
          <a:lstStyle/>
          <a:p>
            <a:pPr lvl="0"/>
            <a:fld id="{987A0486-C9E8-4B2B-964D-4F8D8D879E8B}" type="slidenum">
              <a:t>‹#›</a:t>
            </a:fld>
            <a:endParaRPr lang="none-none"/>
          </a:p>
        </p:txBody>
      </p:sp>
    </p:spTree>
    <p:extLst>
      <p:ext uri="{BB962C8B-B14F-4D97-AF65-F5344CB8AC3E}">
        <p14:creationId xmlns:p14="http://schemas.microsoft.com/office/powerpoint/2010/main" val="18164235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2E2F-9AF8-4438-8792-C2719D882B0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B6653C1-A0A5-42FC-8160-B4AE68E5B7CD}"/>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E146A7C0-F95F-4CBD-9170-A5AA10EF019A}"/>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DDB05006-A4AB-4DB0-90BE-022AC63D7EAC}"/>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6" name="Footer Placeholder 5">
            <a:extLst>
              <a:ext uri="{FF2B5EF4-FFF2-40B4-BE49-F238E27FC236}">
                <a16:creationId xmlns:a16="http://schemas.microsoft.com/office/drawing/2014/main" id="{FD032090-E66F-423F-A483-75915252640A}"/>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555D15AF-E217-4270-814E-9DA5B24B97BB}"/>
              </a:ext>
            </a:extLst>
          </p:cNvPr>
          <p:cNvSpPr>
            <a:spLocks noGrp="1"/>
          </p:cNvSpPr>
          <p:nvPr>
            <p:ph type="sldNum" sz="quarter" idx="12"/>
          </p:nvPr>
        </p:nvSpPr>
        <p:spPr/>
        <p:txBody>
          <a:bodyPr/>
          <a:lstStyle/>
          <a:p>
            <a:pPr lvl="0"/>
            <a:fld id="{A256D8F6-0C4E-4E19-8B64-363D9B83829F}" type="slidenum">
              <a:t>‹#›</a:t>
            </a:fld>
            <a:endParaRPr lang="none-none"/>
          </a:p>
        </p:txBody>
      </p:sp>
    </p:spTree>
    <p:extLst>
      <p:ext uri="{BB962C8B-B14F-4D97-AF65-F5344CB8AC3E}">
        <p14:creationId xmlns:p14="http://schemas.microsoft.com/office/powerpoint/2010/main" val="148313359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DBC-90E8-431A-A401-D3B5036894CF}"/>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9E3A726-8E3F-45BE-93A7-4B534DCF6065}"/>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970A8C-AB84-4F0B-AA83-8207E15481B3}"/>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982E8AA0-C375-4CD9-BBEC-54A681D4A83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C6AE6-5564-457D-8F12-88098D2B8FC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A170E768-D8FB-40B9-9AC4-2601BE3ADC5D}"/>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8" name="Footer Placeholder 7">
            <a:extLst>
              <a:ext uri="{FF2B5EF4-FFF2-40B4-BE49-F238E27FC236}">
                <a16:creationId xmlns:a16="http://schemas.microsoft.com/office/drawing/2014/main" id="{5E46CF9D-95F1-4433-A374-47E88141B167}"/>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9A2C7849-6146-45CA-BFC6-C0BE5295B96E}"/>
              </a:ext>
            </a:extLst>
          </p:cNvPr>
          <p:cNvSpPr>
            <a:spLocks noGrp="1"/>
          </p:cNvSpPr>
          <p:nvPr>
            <p:ph type="sldNum" sz="quarter" idx="12"/>
          </p:nvPr>
        </p:nvSpPr>
        <p:spPr/>
        <p:txBody>
          <a:bodyPr/>
          <a:lstStyle/>
          <a:p>
            <a:pPr lvl="0"/>
            <a:fld id="{31DDCB04-4247-4307-A2A7-E378ADF46A2E}" type="slidenum">
              <a:t>‹#›</a:t>
            </a:fld>
            <a:endParaRPr lang="none-none"/>
          </a:p>
        </p:txBody>
      </p:sp>
    </p:spTree>
    <p:extLst>
      <p:ext uri="{BB962C8B-B14F-4D97-AF65-F5344CB8AC3E}">
        <p14:creationId xmlns:p14="http://schemas.microsoft.com/office/powerpoint/2010/main" val="24558591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AC4A-BA6F-41AE-AF85-7050E4A6997F}"/>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AAEE43F2-3BCC-4A92-936E-C479E293927A}"/>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4" name="Footer Placeholder 3">
            <a:extLst>
              <a:ext uri="{FF2B5EF4-FFF2-40B4-BE49-F238E27FC236}">
                <a16:creationId xmlns:a16="http://schemas.microsoft.com/office/drawing/2014/main" id="{2FA83B5A-7EAF-4007-B007-07A0BA47C6C6}"/>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853E77CB-530C-4D3E-A342-B8659EEFFFFA}"/>
              </a:ext>
            </a:extLst>
          </p:cNvPr>
          <p:cNvSpPr>
            <a:spLocks noGrp="1"/>
          </p:cNvSpPr>
          <p:nvPr>
            <p:ph type="sldNum" sz="quarter" idx="12"/>
          </p:nvPr>
        </p:nvSpPr>
        <p:spPr/>
        <p:txBody>
          <a:bodyPr/>
          <a:lstStyle/>
          <a:p>
            <a:pPr lvl="0"/>
            <a:fld id="{5A9320AD-E020-474C-A5F7-F4B150C0023B}" type="slidenum">
              <a:t>‹#›</a:t>
            </a:fld>
            <a:endParaRPr lang="none-none"/>
          </a:p>
        </p:txBody>
      </p:sp>
    </p:spTree>
    <p:extLst>
      <p:ext uri="{BB962C8B-B14F-4D97-AF65-F5344CB8AC3E}">
        <p14:creationId xmlns:p14="http://schemas.microsoft.com/office/powerpoint/2010/main" val="17023421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C607B-DE4F-41FD-97D4-3A92818998BE}"/>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3" name="Footer Placeholder 2">
            <a:extLst>
              <a:ext uri="{FF2B5EF4-FFF2-40B4-BE49-F238E27FC236}">
                <a16:creationId xmlns:a16="http://schemas.microsoft.com/office/drawing/2014/main" id="{2449C1DF-DAAB-4925-9933-1B73D60359AE}"/>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D1500076-FC8B-4358-BF26-76310D2E3E6D}"/>
              </a:ext>
            </a:extLst>
          </p:cNvPr>
          <p:cNvSpPr>
            <a:spLocks noGrp="1"/>
          </p:cNvSpPr>
          <p:nvPr>
            <p:ph type="sldNum" sz="quarter" idx="12"/>
          </p:nvPr>
        </p:nvSpPr>
        <p:spPr/>
        <p:txBody>
          <a:bodyPr/>
          <a:lstStyle/>
          <a:p>
            <a:pPr lvl="0"/>
            <a:fld id="{CA67D6FF-AD4B-49D1-9B34-D3FD09A7E41A}" type="slidenum">
              <a:t>‹#›</a:t>
            </a:fld>
            <a:endParaRPr lang="none-none"/>
          </a:p>
        </p:txBody>
      </p:sp>
    </p:spTree>
    <p:extLst>
      <p:ext uri="{BB962C8B-B14F-4D97-AF65-F5344CB8AC3E}">
        <p14:creationId xmlns:p14="http://schemas.microsoft.com/office/powerpoint/2010/main" val="2727617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6190-1B7A-4EFC-9553-F0330AE7219F}"/>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AA97BDF6-E24E-4BF8-BD32-DB3C6EE6B9FA}"/>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121313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B565-7B61-4E9E-9637-1887552C1AE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9BF237C3-5BC0-4913-B318-542507D044FB}"/>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262ACD40-4F34-4D27-8C56-5962A72B241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F886D-39CC-4157-BEAE-0033435FECB3}"/>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6" name="Footer Placeholder 5">
            <a:extLst>
              <a:ext uri="{FF2B5EF4-FFF2-40B4-BE49-F238E27FC236}">
                <a16:creationId xmlns:a16="http://schemas.microsoft.com/office/drawing/2014/main" id="{96362083-F7D4-4C4D-B09D-B8D7A05F66B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08094AA6-197A-44F6-BCBE-935850BA1AFD}"/>
              </a:ext>
            </a:extLst>
          </p:cNvPr>
          <p:cNvSpPr>
            <a:spLocks noGrp="1"/>
          </p:cNvSpPr>
          <p:nvPr>
            <p:ph type="sldNum" sz="quarter" idx="12"/>
          </p:nvPr>
        </p:nvSpPr>
        <p:spPr/>
        <p:txBody>
          <a:bodyPr/>
          <a:lstStyle/>
          <a:p>
            <a:pPr lvl="0"/>
            <a:fld id="{200E0144-BCE8-47EB-BB93-13C14C4FB9F0}" type="slidenum">
              <a:t>‹#›</a:t>
            </a:fld>
            <a:endParaRPr lang="none-none"/>
          </a:p>
        </p:txBody>
      </p:sp>
    </p:spTree>
    <p:extLst>
      <p:ext uri="{BB962C8B-B14F-4D97-AF65-F5344CB8AC3E}">
        <p14:creationId xmlns:p14="http://schemas.microsoft.com/office/powerpoint/2010/main" val="14547284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637E-8AF8-456A-9D8E-49866E0A09E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94F7A506-4662-47A2-8DCD-1B9EF020F058}"/>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985CA47-C5B8-4834-B225-FB044A5F5F3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FA6BD-0133-4523-90BD-EC4B0DADAE0C}"/>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6" name="Footer Placeholder 5">
            <a:extLst>
              <a:ext uri="{FF2B5EF4-FFF2-40B4-BE49-F238E27FC236}">
                <a16:creationId xmlns:a16="http://schemas.microsoft.com/office/drawing/2014/main" id="{01917E84-A089-4F2F-A147-83B0FADE42F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F83B7B66-CEC6-4C40-A6ED-8D384F66BF7B}"/>
              </a:ext>
            </a:extLst>
          </p:cNvPr>
          <p:cNvSpPr>
            <a:spLocks noGrp="1"/>
          </p:cNvSpPr>
          <p:nvPr>
            <p:ph type="sldNum" sz="quarter" idx="12"/>
          </p:nvPr>
        </p:nvSpPr>
        <p:spPr/>
        <p:txBody>
          <a:bodyPr/>
          <a:lstStyle/>
          <a:p>
            <a:pPr lvl="0"/>
            <a:fld id="{20225191-E37F-489C-85A6-2BA17654D6C5}" type="slidenum">
              <a:t>‹#›</a:t>
            </a:fld>
            <a:endParaRPr lang="none-none"/>
          </a:p>
        </p:txBody>
      </p:sp>
    </p:spTree>
    <p:extLst>
      <p:ext uri="{BB962C8B-B14F-4D97-AF65-F5344CB8AC3E}">
        <p14:creationId xmlns:p14="http://schemas.microsoft.com/office/powerpoint/2010/main" val="17766785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C818-7A6B-4592-9A40-CC3D1029A605}"/>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5BA3C8F-59F5-483D-AA46-6D44F0BACB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85EC36F-7562-48D5-9BE5-3AC51FD6DA55}"/>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5" name="Footer Placeholder 4">
            <a:extLst>
              <a:ext uri="{FF2B5EF4-FFF2-40B4-BE49-F238E27FC236}">
                <a16:creationId xmlns:a16="http://schemas.microsoft.com/office/drawing/2014/main" id="{2B66EB3C-D46A-48EF-B103-690345D7C8B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D5ED382A-7D53-41C9-AE52-D440084762A3}"/>
              </a:ext>
            </a:extLst>
          </p:cNvPr>
          <p:cNvSpPr>
            <a:spLocks noGrp="1"/>
          </p:cNvSpPr>
          <p:nvPr>
            <p:ph type="sldNum" sz="quarter" idx="12"/>
          </p:nvPr>
        </p:nvSpPr>
        <p:spPr/>
        <p:txBody>
          <a:bodyPr/>
          <a:lstStyle/>
          <a:p>
            <a:pPr lvl="0"/>
            <a:fld id="{33E8E8FB-957E-45AA-BACC-33DAB74F2DC2}" type="slidenum">
              <a:t>‹#›</a:t>
            </a:fld>
            <a:endParaRPr lang="none-none"/>
          </a:p>
        </p:txBody>
      </p:sp>
    </p:spTree>
    <p:extLst>
      <p:ext uri="{BB962C8B-B14F-4D97-AF65-F5344CB8AC3E}">
        <p14:creationId xmlns:p14="http://schemas.microsoft.com/office/powerpoint/2010/main" val="188073141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B17EF-7AE8-4450-94CA-1B7111BFD0AE}"/>
              </a:ext>
            </a:extLst>
          </p:cNvPr>
          <p:cNvSpPr>
            <a:spLocks noGrp="1"/>
          </p:cNvSpPr>
          <p:nvPr>
            <p:ph type="title" orient="vert"/>
          </p:nvPr>
        </p:nvSpPr>
        <p:spPr>
          <a:xfrm>
            <a:off x="6629400" y="0"/>
            <a:ext cx="2057400" cy="45974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D0993E2-C2DB-40A3-A86D-17C3265F2C36}"/>
              </a:ext>
            </a:extLst>
          </p:cNvPr>
          <p:cNvSpPr>
            <a:spLocks noGrp="1"/>
          </p:cNvSpPr>
          <p:nvPr>
            <p:ph type="body" orient="vert" idx="1"/>
          </p:nvPr>
        </p:nvSpPr>
        <p:spPr>
          <a:xfrm>
            <a:off x="457200" y="0"/>
            <a:ext cx="6019800" cy="459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BA434AD-24F3-4EE9-90E9-E33B12A9E9D2}"/>
              </a:ext>
            </a:extLst>
          </p:cNvPr>
          <p:cNvSpPr>
            <a:spLocks noGrp="1"/>
          </p:cNvSpPr>
          <p:nvPr>
            <p:ph type="dt" sz="half" idx="10"/>
          </p:nvPr>
        </p:nvSpPr>
        <p:spPr/>
        <p:txBody>
          <a:bodyPr/>
          <a:lstStyle/>
          <a:p>
            <a:pPr lvl="0"/>
            <a:fld id="{03D36146-8FBE-4BCC-962F-A7FE58D5443B}" type="datetime1">
              <a:rPr lang="en-US" smtClean="0"/>
              <a:pPr lvl="0"/>
              <a:t>12/3/2021</a:t>
            </a:fld>
            <a:endParaRPr lang="en-US"/>
          </a:p>
        </p:txBody>
      </p:sp>
      <p:sp>
        <p:nvSpPr>
          <p:cNvPr id="5" name="Footer Placeholder 4">
            <a:extLst>
              <a:ext uri="{FF2B5EF4-FFF2-40B4-BE49-F238E27FC236}">
                <a16:creationId xmlns:a16="http://schemas.microsoft.com/office/drawing/2014/main" id="{35D02B81-834C-491D-8F02-01591486E91A}"/>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BC33D3BD-CEA4-4798-BA8E-7E7B7C38686C}"/>
              </a:ext>
            </a:extLst>
          </p:cNvPr>
          <p:cNvSpPr>
            <a:spLocks noGrp="1"/>
          </p:cNvSpPr>
          <p:nvPr>
            <p:ph type="sldNum" sz="quarter" idx="12"/>
          </p:nvPr>
        </p:nvSpPr>
        <p:spPr/>
        <p:txBody>
          <a:bodyPr/>
          <a:lstStyle/>
          <a:p>
            <a:pPr lvl="0"/>
            <a:fld id="{1AB6C1C6-534F-4383-AC20-EFFED050A2BB}" type="slidenum">
              <a:t>‹#›</a:t>
            </a:fld>
            <a:endParaRPr lang="none-none"/>
          </a:p>
        </p:txBody>
      </p:sp>
    </p:spTree>
    <p:extLst>
      <p:ext uri="{BB962C8B-B14F-4D97-AF65-F5344CB8AC3E}">
        <p14:creationId xmlns:p14="http://schemas.microsoft.com/office/powerpoint/2010/main" val="12299328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D1C7-9DEE-4B31-95B8-236A3E5B4C0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2C2054F-DA16-4A19-8D0F-D2369F9CEE17}"/>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E7FFDAE3-03DF-4A99-82FC-D0A0E44556C4}"/>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5" name="Footer Placeholder 4">
            <a:extLst>
              <a:ext uri="{FF2B5EF4-FFF2-40B4-BE49-F238E27FC236}">
                <a16:creationId xmlns:a16="http://schemas.microsoft.com/office/drawing/2014/main" id="{B8963613-96E2-45D7-9059-56AE5A01C865}"/>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62731DC-DC76-4E10-9053-54BD36E04C8E}"/>
              </a:ext>
            </a:extLst>
          </p:cNvPr>
          <p:cNvSpPr>
            <a:spLocks noGrp="1"/>
          </p:cNvSpPr>
          <p:nvPr>
            <p:ph type="sldNum" sz="quarter" idx="12"/>
          </p:nvPr>
        </p:nvSpPr>
        <p:spPr/>
        <p:txBody>
          <a:bodyPr/>
          <a:lstStyle/>
          <a:p>
            <a:pPr lvl="0"/>
            <a:fld id="{87687F7E-0D71-4F9B-9EC0-20B20006CA38}" type="slidenum">
              <a:t>‹#›</a:t>
            </a:fld>
            <a:endParaRPr lang="none-none"/>
          </a:p>
        </p:txBody>
      </p:sp>
    </p:spTree>
    <p:extLst>
      <p:ext uri="{BB962C8B-B14F-4D97-AF65-F5344CB8AC3E}">
        <p14:creationId xmlns:p14="http://schemas.microsoft.com/office/powerpoint/2010/main" val="1114798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34A2-4101-4AE0-B59F-AA2457C6119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559043B-D7FC-447C-8189-BD8BC4BEE0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BF1A387-247A-4F30-B17F-4664325BEFF5}"/>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5" name="Footer Placeholder 4">
            <a:extLst>
              <a:ext uri="{FF2B5EF4-FFF2-40B4-BE49-F238E27FC236}">
                <a16:creationId xmlns:a16="http://schemas.microsoft.com/office/drawing/2014/main" id="{8A0FA48E-0FC8-44B7-809B-D43F7E8C81C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E2541F4-7B22-4693-9062-E6A971DFFB7D}"/>
              </a:ext>
            </a:extLst>
          </p:cNvPr>
          <p:cNvSpPr>
            <a:spLocks noGrp="1"/>
          </p:cNvSpPr>
          <p:nvPr>
            <p:ph type="sldNum" sz="quarter" idx="12"/>
          </p:nvPr>
        </p:nvSpPr>
        <p:spPr/>
        <p:txBody>
          <a:bodyPr/>
          <a:lstStyle/>
          <a:p>
            <a:pPr lvl="0"/>
            <a:fld id="{7AAA26C1-9997-4AAE-A68E-6FA9BB0AB9DA}" type="slidenum">
              <a:t>‹#›</a:t>
            </a:fld>
            <a:endParaRPr lang="none-none"/>
          </a:p>
        </p:txBody>
      </p:sp>
    </p:spTree>
    <p:extLst>
      <p:ext uri="{BB962C8B-B14F-4D97-AF65-F5344CB8AC3E}">
        <p14:creationId xmlns:p14="http://schemas.microsoft.com/office/powerpoint/2010/main" val="198051357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DA5F-1DEC-40C0-A4A9-835B49A401D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AFABE227-CF15-4150-AAC4-65A39E97B12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938405-61C7-40BB-8BE1-CE70023EF7B0}"/>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5" name="Footer Placeholder 4">
            <a:extLst>
              <a:ext uri="{FF2B5EF4-FFF2-40B4-BE49-F238E27FC236}">
                <a16:creationId xmlns:a16="http://schemas.microsoft.com/office/drawing/2014/main" id="{027CF366-DFC7-4604-87CB-C5B2565392B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FDBC0D4-4B98-4D99-906E-A3831511B7AE}"/>
              </a:ext>
            </a:extLst>
          </p:cNvPr>
          <p:cNvSpPr>
            <a:spLocks noGrp="1"/>
          </p:cNvSpPr>
          <p:nvPr>
            <p:ph type="sldNum" sz="quarter" idx="12"/>
          </p:nvPr>
        </p:nvSpPr>
        <p:spPr/>
        <p:txBody>
          <a:bodyPr/>
          <a:lstStyle/>
          <a:p>
            <a:pPr lvl="0"/>
            <a:fld id="{9147B7A7-4B6E-4285-A1E0-9505A38EAE61}" type="slidenum">
              <a:t>‹#›</a:t>
            </a:fld>
            <a:endParaRPr lang="none-none"/>
          </a:p>
        </p:txBody>
      </p:sp>
    </p:spTree>
    <p:extLst>
      <p:ext uri="{BB962C8B-B14F-4D97-AF65-F5344CB8AC3E}">
        <p14:creationId xmlns:p14="http://schemas.microsoft.com/office/powerpoint/2010/main" val="24490428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8197-91E1-4CB1-8E2C-F5975B50F61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3A0BC798-AA82-42A0-B89E-BAAA0C254789}"/>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DD3B21F-5A25-4A5E-BD34-346034459BD8}"/>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F393F3FD-BF93-4B0A-9F84-90DB1AC974F3}"/>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6" name="Footer Placeholder 5">
            <a:extLst>
              <a:ext uri="{FF2B5EF4-FFF2-40B4-BE49-F238E27FC236}">
                <a16:creationId xmlns:a16="http://schemas.microsoft.com/office/drawing/2014/main" id="{0938D11B-4379-49AD-8BE7-14D82B117AC9}"/>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56DB3F74-056D-4139-B333-897F168AF570}"/>
              </a:ext>
            </a:extLst>
          </p:cNvPr>
          <p:cNvSpPr>
            <a:spLocks noGrp="1"/>
          </p:cNvSpPr>
          <p:nvPr>
            <p:ph type="sldNum" sz="quarter" idx="12"/>
          </p:nvPr>
        </p:nvSpPr>
        <p:spPr/>
        <p:txBody>
          <a:bodyPr/>
          <a:lstStyle/>
          <a:p>
            <a:pPr lvl="0"/>
            <a:fld id="{556F61B8-A8B2-4070-BE80-4418920BD0E5}" type="slidenum">
              <a:t>‹#›</a:t>
            </a:fld>
            <a:endParaRPr lang="none-none"/>
          </a:p>
        </p:txBody>
      </p:sp>
    </p:spTree>
    <p:extLst>
      <p:ext uri="{BB962C8B-B14F-4D97-AF65-F5344CB8AC3E}">
        <p14:creationId xmlns:p14="http://schemas.microsoft.com/office/powerpoint/2010/main" val="21898979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EF4F-8BC9-49EC-827A-DAECDA13775F}"/>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1AAABC46-81B4-4E22-A26D-747410D5191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652FF-7807-47D7-AEE2-81113BB459BC}"/>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07025023-AF5C-4471-B026-FD8628EE5B9F}"/>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E7250-E39F-4790-8AA6-0175BC103741}"/>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C87E4613-BC12-452B-9F49-8620796A2E9F}"/>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8" name="Footer Placeholder 7">
            <a:extLst>
              <a:ext uri="{FF2B5EF4-FFF2-40B4-BE49-F238E27FC236}">
                <a16:creationId xmlns:a16="http://schemas.microsoft.com/office/drawing/2014/main" id="{CED206BE-20E1-4FD1-8287-762076F4E870}"/>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FE59E527-E355-4BAF-AC54-5F26BA52CD6B}"/>
              </a:ext>
            </a:extLst>
          </p:cNvPr>
          <p:cNvSpPr>
            <a:spLocks noGrp="1"/>
          </p:cNvSpPr>
          <p:nvPr>
            <p:ph type="sldNum" sz="quarter" idx="12"/>
          </p:nvPr>
        </p:nvSpPr>
        <p:spPr/>
        <p:txBody>
          <a:bodyPr/>
          <a:lstStyle/>
          <a:p>
            <a:pPr lvl="0"/>
            <a:fld id="{56EA7ADE-FFF5-4A83-B100-41E759D772BF}" type="slidenum">
              <a:t>‹#›</a:t>
            </a:fld>
            <a:endParaRPr lang="none-none"/>
          </a:p>
        </p:txBody>
      </p:sp>
    </p:spTree>
    <p:extLst>
      <p:ext uri="{BB962C8B-B14F-4D97-AF65-F5344CB8AC3E}">
        <p14:creationId xmlns:p14="http://schemas.microsoft.com/office/powerpoint/2010/main" val="30017026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CA60-FB4D-4920-8B1D-CE52F2CDEE12}"/>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CFFD7B0C-2EDF-4277-A8C2-345706433337}"/>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4" name="Footer Placeholder 3">
            <a:extLst>
              <a:ext uri="{FF2B5EF4-FFF2-40B4-BE49-F238E27FC236}">
                <a16:creationId xmlns:a16="http://schemas.microsoft.com/office/drawing/2014/main" id="{CF46DDBC-DE98-49BF-BC14-CC643CB4A1B4}"/>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76F54912-DAAE-40DB-9D2B-4FA93F43375D}"/>
              </a:ext>
            </a:extLst>
          </p:cNvPr>
          <p:cNvSpPr>
            <a:spLocks noGrp="1"/>
          </p:cNvSpPr>
          <p:nvPr>
            <p:ph type="sldNum" sz="quarter" idx="12"/>
          </p:nvPr>
        </p:nvSpPr>
        <p:spPr/>
        <p:txBody>
          <a:bodyPr/>
          <a:lstStyle/>
          <a:p>
            <a:pPr lvl="0"/>
            <a:fld id="{14FFBCA3-6DC5-490E-8630-5BDB6D10BAE0}" type="slidenum">
              <a:t>‹#›</a:t>
            </a:fld>
            <a:endParaRPr lang="none-none"/>
          </a:p>
        </p:txBody>
      </p:sp>
    </p:spTree>
    <p:extLst>
      <p:ext uri="{BB962C8B-B14F-4D97-AF65-F5344CB8AC3E}">
        <p14:creationId xmlns:p14="http://schemas.microsoft.com/office/powerpoint/2010/main" val="95712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B140-3780-4C3D-B4DB-94383D68F1E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EE80009-1E80-471C-9E9D-9BEBD5CD3B73}"/>
              </a:ext>
            </a:extLst>
          </p:cNvPr>
          <p:cNvSpPr>
            <a:spLocks noGrp="1"/>
          </p:cNvSpPr>
          <p:nvPr>
            <p:ph sz="half" idx="1"/>
          </p:nvPr>
        </p:nvSpPr>
        <p:spPr>
          <a:xfrm>
            <a:off x="895350" y="1022350"/>
            <a:ext cx="3049588"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F2D335E4-2DA7-4A8A-A3F4-89EEFE6CAAB3}"/>
              </a:ext>
            </a:extLst>
          </p:cNvPr>
          <p:cNvSpPr>
            <a:spLocks noGrp="1"/>
          </p:cNvSpPr>
          <p:nvPr>
            <p:ph sz="half" idx="2"/>
          </p:nvPr>
        </p:nvSpPr>
        <p:spPr>
          <a:xfrm>
            <a:off x="4097338" y="1022350"/>
            <a:ext cx="3051175"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3387041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19276-0FAF-4C42-805C-2C63276F6533}"/>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3" name="Footer Placeholder 2">
            <a:extLst>
              <a:ext uri="{FF2B5EF4-FFF2-40B4-BE49-F238E27FC236}">
                <a16:creationId xmlns:a16="http://schemas.microsoft.com/office/drawing/2014/main" id="{5793A43F-9920-4B89-864A-B949B885CF30}"/>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5D8AE9E6-7B8C-4AB4-B2B1-41B63B18B617}"/>
              </a:ext>
            </a:extLst>
          </p:cNvPr>
          <p:cNvSpPr>
            <a:spLocks noGrp="1"/>
          </p:cNvSpPr>
          <p:nvPr>
            <p:ph type="sldNum" sz="quarter" idx="12"/>
          </p:nvPr>
        </p:nvSpPr>
        <p:spPr/>
        <p:txBody>
          <a:bodyPr/>
          <a:lstStyle/>
          <a:p>
            <a:pPr lvl="0"/>
            <a:fld id="{ACAD2D84-4C00-4AF0-BB3A-4D1508C8FA09}" type="slidenum">
              <a:t>‹#›</a:t>
            </a:fld>
            <a:endParaRPr lang="none-none"/>
          </a:p>
        </p:txBody>
      </p:sp>
    </p:spTree>
    <p:extLst>
      <p:ext uri="{BB962C8B-B14F-4D97-AF65-F5344CB8AC3E}">
        <p14:creationId xmlns:p14="http://schemas.microsoft.com/office/powerpoint/2010/main" val="55098558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C9A1-F10F-4A85-98F4-D54FD0ED104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910A291-C479-44B0-89BB-C64EC752CA1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7CD67948-D08E-4CCD-9613-8458EF3224C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78DF7-6F5E-401E-83D7-D94C5C29EEEF}"/>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6" name="Footer Placeholder 5">
            <a:extLst>
              <a:ext uri="{FF2B5EF4-FFF2-40B4-BE49-F238E27FC236}">
                <a16:creationId xmlns:a16="http://schemas.microsoft.com/office/drawing/2014/main" id="{9AB8830B-94B0-453E-91BE-A9A6212BB18B}"/>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489C5D2C-1AF5-483A-A714-470CE8AEF1FD}"/>
              </a:ext>
            </a:extLst>
          </p:cNvPr>
          <p:cNvSpPr>
            <a:spLocks noGrp="1"/>
          </p:cNvSpPr>
          <p:nvPr>
            <p:ph type="sldNum" sz="quarter" idx="12"/>
          </p:nvPr>
        </p:nvSpPr>
        <p:spPr/>
        <p:txBody>
          <a:bodyPr/>
          <a:lstStyle/>
          <a:p>
            <a:pPr lvl="0"/>
            <a:fld id="{252357C4-DB38-4A58-A9F6-483F5AEFE7C5}" type="slidenum">
              <a:t>‹#›</a:t>
            </a:fld>
            <a:endParaRPr lang="none-none"/>
          </a:p>
        </p:txBody>
      </p:sp>
    </p:spTree>
    <p:extLst>
      <p:ext uri="{BB962C8B-B14F-4D97-AF65-F5344CB8AC3E}">
        <p14:creationId xmlns:p14="http://schemas.microsoft.com/office/powerpoint/2010/main" val="4907269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2311-0483-4749-9476-CBCFE7FE208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608E58B0-D104-4E19-8D31-DBEF5012FA9A}"/>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063F66-C01F-4E10-8DCF-9B74332CFFEC}"/>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367BF-F00E-4D64-9707-24C041B665BD}"/>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6" name="Footer Placeholder 5">
            <a:extLst>
              <a:ext uri="{FF2B5EF4-FFF2-40B4-BE49-F238E27FC236}">
                <a16:creationId xmlns:a16="http://schemas.microsoft.com/office/drawing/2014/main" id="{F3C335C0-7E40-4BC5-9153-8D5416AA38D6}"/>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19E7F78E-FFE3-47B5-BD56-840DCA15F85F}"/>
              </a:ext>
            </a:extLst>
          </p:cNvPr>
          <p:cNvSpPr>
            <a:spLocks noGrp="1"/>
          </p:cNvSpPr>
          <p:nvPr>
            <p:ph type="sldNum" sz="quarter" idx="12"/>
          </p:nvPr>
        </p:nvSpPr>
        <p:spPr/>
        <p:txBody>
          <a:bodyPr/>
          <a:lstStyle/>
          <a:p>
            <a:pPr lvl="0"/>
            <a:fld id="{6BBB33F1-59B0-465A-859A-5DEB3324E5A3}" type="slidenum">
              <a:t>‹#›</a:t>
            </a:fld>
            <a:endParaRPr lang="none-none"/>
          </a:p>
        </p:txBody>
      </p:sp>
    </p:spTree>
    <p:extLst>
      <p:ext uri="{BB962C8B-B14F-4D97-AF65-F5344CB8AC3E}">
        <p14:creationId xmlns:p14="http://schemas.microsoft.com/office/powerpoint/2010/main" val="40506115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082F-DD7D-44F0-9302-5FB7ED78C1F9}"/>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E9953818-EDB3-463D-859F-F1D24F71D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AD47BCD-9D26-4D32-8C90-E0919DCB75EB}"/>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5" name="Footer Placeholder 4">
            <a:extLst>
              <a:ext uri="{FF2B5EF4-FFF2-40B4-BE49-F238E27FC236}">
                <a16:creationId xmlns:a16="http://schemas.microsoft.com/office/drawing/2014/main" id="{6E025F28-4A69-4091-A5C9-E60C52FF635E}"/>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DCB63FE-3277-4251-8FEA-197E551F628A}"/>
              </a:ext>
            </a:extLst>
          </p:cNvPr>
          <p:cNvSpPr>
            <a:spLocks noGrp="1"/>
          </p:cNvSpPr>
          <p:nvPr>
            <p:ph type="sldNum" sz="quarter" idx="12"/>
          </p:nvPr>
        </p:nvSpPr>
        <p:spPr/>
        <p:txBody>
          <a:bodyPr/>
          <a:lstStyle/>
          <a:p>
            <a:pPr lvl="0"/>
            <a:fld id="{4A874E3E-7DCC-46EE-BA46-198126A7D9B8}" type="slidenum">
              <a:t>‹#›</a:t>
            </a:fld>
            <a:endParaRPr lang="none-none"/>
          </a:p>
        </p:txBody>
      </p:sp>
    </p:spTree>
    <p:extLst>
      <p:ext uri="{BB962C8B-B14F-4D97-AF65-F5344CB8AC3E}">
        <p14:creationId xmlns:p14="http://schemas.microsoft.com/office/powerpoint/2010/main" val="36490245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2315AD-E905-4263-A897-CC074242F8F4}"/>
              </a:ext>
            </a:extLst>
          </p:cNvPr>
          <p:cNvSpPr>
            <a:spLocks noGrp="1"/>
          </p:cNvSpPr>
          <p:nvPr>
            <p:ph type="title" orient="vert"/>
          </p:nvPr>
        </p:nvSpPr>
        <p:spPr>
          <a:xfrm>
            <a:off x="6629400" y="736600"/>
            <a:ext cx="2057400" cy="38608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C1F75B1-0B1D-42C2-9B36-80D382301693}"/>
              </a:ext>
            </a:extLst>
          </p:cNvPr>
          <p:cNvSpPr>
            <a:spLocks noGrp="1"/>
          </p:cNvSpPr>
          <p:nvPr>
            <p:ph type="body" orient="vert" idx="1"/>
          </p:nvPr>
        </p:nvSpPr>
        <p:spPr>
          <a:xfrm>
            <a:off x="457200" y="736600"/>
            <a:ext cx="6019800" cy="386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8507F3F-9D34-4E31-94D0-77627F06A73A}"/>
              </a:ext>
            </a:extLst>
          </p:cNvPr>
          <p:cNvSpPr>
            <a:spLocks noGrp="1"/>
          </p:cNvSpPr>
          <p:nvPr>
            <p:ph type="dt" sz="half" idx="10"/>
          </p:nvPr>
        </p:nvSpPr>
        <p:spPr/>
        <p:txBody>
          <a:bodyPr/>
          <a:lstStyle/>
          <a:p>
            <a:pPr lvl="0"/>
            <a:fld id="{EAE7BDEB-1DA3-47A5-963C-930C43E0D5D9}" type="datetime1">
              <a:rPr lang="en-US" smtClean="0"/>
              <a:pPr lvl="0"/>
              <a:t>12/3/2021</a:t>
            </a:fld>
            <a:endParaRPr lang="en-US"/>
          </a:p>
        </p:txBody>
      </p:sp>
      <p:sp>
        <p:nvSpPr>
          <p:cNvPr id="5" name="Footer Placeholder 4">
            <a:extLst>
              <a:ext uri="{FF2B5EF4-FFF2-40B4-BE49-F238E27FC236}">
                <a16:creationId xmlns:a16="http://schemas.microsoft.com/office/drawing/2014/main" id="{059452B3-4716-43C8-9E40-5F59860C05F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9D1F7388-0482-4C82-9C67-240929DA1E6E}"/>
              </a:ext>
            </a:extLst>
          </p:cNvPr>
          <p:cNvSpPr>
            <a:spLocks noGrp="1"/>
          </p:cNvSpPr>
          <p:nvPr>
            <p:ph type="sldNum" sz="quarter" idx="12"/>
          </p:nvPr>
        </p:nvSpPr>
        <p:spPr/>
        <p:txBody>
          <a:bodyPr/>
          <a:lstStyle/>
          <a:p>
            <a:pPr lvl="0"/>
            <a:fld id="{1F2471AC-70B8-45DE-8CCC-F02F21C1BC88}" type="slidenum">
              <a:t>‹#›</a:t>
            </a:fld>
            <a:endParaRPr lang="none-none"/>
          </a:p>
        </p:txBody>
      </p:sp>
    </p:spTree>
    <p:extLst>
      <p:ext uri="{BB962C8B-B14F-4D97-AF65-F5344CB8AC3E}">
        <p14:creationId xmlns:p14="http://schemas.microsoft.com/office/powerpoint/2010/main" val="5324014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7259-C62A-41DC-ADBF-1504D36888E7}"/>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F76A5D30-CBEB-4F6A-94E2-DB219607FF3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D3C4080B-01F4-4294-9C64-404E0FF57D96}"/>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5" name="Footer Placeholder 4">
            <a:extLst>
              <a:ext uri="{FF2B5EF4-FFF2-40B4-BE49-F238E27FC236}">
                <a16:creationId xmlns:a16="http://schemas.microsoft.com/office/drawing/2014/main" id="{1E849896-4485-4853-B2F6-FFE07B4A7501}"/>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1A4440E9-8EAE-4F3E-840B-223EB843190A}"/>
              </a:ext>
            </a:extLst>
          </p:cNvPr>
          <p:cNvSpPr>
            <a:spLocks noGrp="1"/>
          </p:cNvSpPr>
          <p:nvPr>
            <p:ph type="sldNum" sz="quarter" idx="12"/>
          </p:nvPr>
        </p:nvSpPr>
        <p:spPr/>
        <p:txBody>
          <a:bodyPr/>
          <a:lstStyle/>
          <a:p>
            <a:pPr lvl="0"/>
            <a:fld id="{404C91ED-A572-4E21-AD5B-901F860CAF64}" type="slidenum">
              <a:t>‹#›</a:t>
            </a:fld>
            <a:endParaRPr lang="none-none"/>
          </a:p>
        </p:txBody>
      </p:sp>
    </p:spTree>
    <p:extLst>
      <p:ext uri="{BB962C8B-B14F-4D97-AF65-F5344CB8AC3E}">
        <p14:creationId xmlns:p14="http://schemas.microsoft.com/office/powerpoint/2010/main" val="102841210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2486-CD38-42F0-A5DE-596B26683E8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C79B8255-01E9-4F43-B3F6-72334CD49C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CD04D5B-FB96-444B-BC53-204893A22C7D}"/>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5" name="Footer Placeholder 4">
            <a:extLst>
              <a:ext uri="{FF2B5EF4-FFF2-40B4-BE49-F238E27FC236}">
                <a16:creationId xmlns:a16="http://schemas.microsoft.com/office/drawing/2014/main" id="{8575EC69-5463-4CCA-BADF-48547C8ECAD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F59BF6EE-FA26-4AB1-A942-B9D0F7B5F8CC}"/>
              </a:ext>
            </a:extLst>
          </p:cNvPr>
          <p:cNvSpPr>
            <a:spLocks noGrp="1"/>
          </p:cNvSpPr>
          <p:nvPr>
            <p:ph type="sldNum" sz="quarter" idx="12"/>
          </p:nvPr>
        </p:nvSpPr>
        <p:spPr/>
        <p:txBody>
          <a:bodyPr/>
          <a:lstStyle/>
          <a:p>
            <a:pPr lvl="0"/>
            <a:fld id="{CC8A75B3-1569-49CC-8D09-3143C14B9960}" type="slidenum">
              <a:t>‹#›</a:t>
            </a:fld>
            <a:endParaRPr lang="none-none"/>
          </a:p>
        </p:txBody>
      </p:sp>
    </p:spTree>
    <p:extLst>
      <p:ext uri="{BB962C8B-B14F-4D97-AF65-F5344CB8AC3E}">
        <p14:creationId xmlns:p14="http://schemas.microsoft.com/office/powerpoint/2010/main" val="42836887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3636-0752-46E2-ACAF-5A057FF1165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93DB7CE2-901B-4524-98BC-4EF5491237BE}"/>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539C7C-5F11-4264-8184-49DD613316D8}"/>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5" name="Footer Placeholder 4">
            <a:extLst>
              <a:ext uri="{FF2B5EF4-FFF2-40B4-BE49-F238E27FC236}">
                <a16:creationId xmlns:a16="http://schemas.microsoft.com/office/drawing/2014/main" id="{2EC66802-C6AB-4DB0-9F9D-C8A74FA2DE7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20FC4C3B-EDBF-4681-A7DC-21E7B1FE8003}"/>
              </a:ext>
            </a:extLst>
          </p:cNvPr>
          <p:cNvSpPr>
            <a:spLocks noGrp="1"/>
          </p:cNvSpPr>
          <p:nvPr>
            <p:ph type="sldNum" sz="quarter" idx="12"/>
          </p:nvPr>
        </p:nvSpPr>
        <p:spPr/>
        <p:txBody>
          <a:bodyPr/>
          <a:lstStyle/>
          <a:p>
            <a:pPr lvl="0"/>
            <a:fld id="{E0B4376D-2488-418C-B17B-FB618B4032D0}" type="slidenum">
              <a:t>‹#›</a:t>
            </a:fld>
            <a:endParaRPr lang="none-none"/>
          </a:p>
        </p:txBody>
      </p:sp>
    </p:spTree>
    <p:extLst>
      <p:ext uri="{BB962C8B-B14F-4D97-AF65-F5344CB8AC3E}">
        <p14:creationId xmlns:p14="http://schemas.microsoft.com/office/powerpoint/2010/main" val="42287301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9CE-EB75-47D5-8473-9AF3A98E140C}"/>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C1585722-174E-43B4-B2CF-541492960780}"/>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FC0CADE4-5C56-4454-ABA3-678B55BA5BCD}"/>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38F7AF2A-BA7D-435E-AB78-984150A2457F}"/>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6" name="Footer Placeholder 5">
            <a:extLst>
              <a:ext uri="{FF2B5EF4-FFF2-40B4-BE49-F238E27FC236}">
                <a16:creationId xmlns:a16="http://schemas.microsoft.com/office/drawing/2014/main" id="{17941CFB-2275-49D9-AD2B-91876C1D6432}"/>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7827D23B-24AB-4459-B557-4515D421CBB7}"/>
              </a:ext>
            </a:extLst>
          </p:cNvPr>
          <p:cNvSpPr>
            <a:spLocks noGrp="1"/>
          </p:cNvSpPr>
          <p:nvPr>
            <p:ph type="sldNum" sz="quarter" idx="12"/>
          </p:nvPr>
        </p:nvSpPr>
        <p:spPr/>
        <p:txBody>
          <a:bodyPr/>
          <a:lstStyle/>
          <a:p>
            <a:pPr lvl="0"/>
            <a:fld id="{ED34D440-0993-490E-90C8-F8E4FF9B0460}" type="slidenum">
              <a:t>‹#›</a:t>
            </a:fld>
            <a:endParaRPr lang="none-none"/>
          </a:p>
        </p:txBody>
      </p:sp>
    </p:spTree>
    <p:extLst>
      <p:ext uri="{BB962C8B-B14F-4D97-AF65-F5344CB8AC3E}">
        <p14:creationId xmlns:p14="http://schemas.microsoft.com/office/powerpoint/2010/main" val="162065800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CF71-DDD1-4E68-AD42-74A9A982E852}"/>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D82EFB9A-D526-4E94-8DFB-242D357881D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2CD33-F980-46A7-BCD7-838062FD4FED}"/>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884F7C39-5EFB-41DD-AEAF-84AE872C22F6}"/>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5A9C2F-876D-4ADE-B5B9-CE2C3C6C18BE}"/>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A5A27A55-BE66-4C4A-AE89-96DEBA318FA9}"/>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8" name="Footer Placeholder 7">
            <a:extLst>
              <a:ext uri="{FF2B5EF4-FFF2-40B4-BE49-F238E27FC236}">
                <a16:creationId xmlns:a16="http://schemas.microsoft.com/office/drawing/2014/main" id="{320E19E6-C59F-48FF-9F94-B4DA740382D8}"/>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9EC477CB-04C4-4729-866F-B61298A6071F}"/>
              </a:ext>
            </a:extLst>
          </p:cNvPr>
          <p:cNvSpPr>
            <a:spLocks noGrp="1"/>
          </p:cNvSpPr>
          <p:nvPr>
            <p:ph type="sldNum" sz="quarter" idx="12"/>
          </p:nvPr>
        </p:nvSpPr>
        <p:spPr/>
        <p:txBody>
          <a:bodyPr/>
          <a:lstStyle/>
          <a:p>
            <a:pPr lvl="0"/>
            <a:fld id="{060A7B23-63BC-4CAB-88CF-22C559EE2ABD}" type="slidenum">
              <a:t>‹#›</a:t>
            </a:fld>
            <a:endParaRPr lang="none-none"/>
          </a:p>
        </p:txBody>
      </p:sp>
    </p:spTree>
    <p:extLst>
      <p:ext uri="{BB962C8B-B14F-4D97-AF65-F5344CB8AC3E}">
        <p14:creationId xmlns:p14="http://schemas.microsoft.com/office/powerpoint/2010/main" val="1497907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5BBF-917A-4F1C-A075-027C9CE181FF}"/>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4FF447AA-80EB-4B77-AF14-D564F0D85690}"/>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2FD8C-AB59-4D89-9BC5-C4138F022474}"/>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84E3078A-DFC2-4B31-8E93-93059BCA638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A4F46-0ADD-4106-96EA-441F16BD5AC6}"/>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7608988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963D-3F0F-4495-A847-EB7B0053DA1A}"/>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E106FF57-6BDD-4D82-B1FE-2183D0FA5FAA}"/>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4" name="Footer Placeholder 3">
            <a:extLst>
              <a:ext uri="{FF2B5EF4-FFF2-40B4-BE49-F238E27FC236}">
                <a16:creationId xmlns:a16="http://schemas.microsoft.com/office/drawing/2014/main" id="{2CD8B6F5-8637-47DA-AD42-EFA754A06F78}"/>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C1E6EB72-74CA-47B5-89E9-3E0112A275CA}"/>
              </a:ext>
            </a:extLst>
          </p:cNvPr>
          <p:cNvSpPr>
            <a:spLocks noGrp="1"/>
          </p:cNvSpPr>
          <p:nvPr>
            <p:ph type="sldNum" sz="quarter" idx="12"/>
          </p:nvPr>
        </p:nvSpPr>
        <p:spPr/>
        <p:txBody>
          <a:bodyPr/>
          <a:lstStyle/>
          <a:p>
            <a:pPr lvl="0"/>
            <a:fld id="{ED980157-9994-4EE3-AADF-976E85739B86}" type="slidenum">
              <a:t>‹#›</a:t>
            </a:fld>
            <a:endParaRPr lang="none-none"/>
          </a:p>
        </p:txBody>
      </p:sp>
    </p:spTree>
    <p:extLst>
      <p:ext uri="{BB962C8B-B14F-4D97-AF65-F5344CB8AC3E}">
        <p14:creationId xmlns:p14="http://schemas.microsoft.com/office/powerpoint/2010/main" val="33389840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AC71C-3D96-4EEF-9AD4-0FE6F813CEBE}"/>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3" name="Footer Placeholder 2">
            <a:extLst>
              <a:ext uri="{FF2B5EF4-FFF2-40B4-BE49-F238E27FC236}">
                <a16:creationId xmlns:a16="http://schemas.microsoft.com/office/drawing/2014/main" id="{D147815D-98A4-4A26-BD28-F03FFC619717}"/>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51A99994-F9A9-4609-82A4-0950662D3F9A}"/>
              </a:ext>
            </a:extLst>
          </p:cNvPr>
          <p:cNvSpPr>
            <a:spLocks noGrp="1"/>
          </p:cNvSpPr>
          <p:nvPr>
            <p:ph type="sldNum" sz="quarter" idx="12"/>
          </p:nvPr>
        </p:nvSpPr>
        <p:spPr/>
        <p:txBody>
          <a:bodyPr/>
          <a:lstStyle/>
          <a:p>
            <a:pPr lvl="0"/>
            <a:fld id="{4C6AE9AF-5EF0-4A86-8553-860520CBC082}" type="slidenum">
              <a:t>‹#›</a:t>
            </a:fld>
            <a:endParaRPr lang="none-none"/>
          </a:p>
        </p:txBody>
      </p:sp>
    </p:spTree>
    <p:extLst>
      <p:ext uri="{BB962C8B-B14F-4D97-AF65-F5344CB8AC3E}">
        <p14:creationId xmlns:p14="http://schemas.microsoft.com/office/powerpoint/2010/main" val="29641222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91A-7846-457B-A5B1-83CB29AF3EF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8ECD1A97-E3A4-4F78-8A41-525AA4058EF0}"/>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A8893D48-A4A5-4B69-8D6A-AB99D43891C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0B9EEE-2810-48BE-A5CB-5E21584EDF59}"/>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6" name="Footer Placeholder 5">
            <a:extLst>
              <a:ext uri="{FF2B5EF4-FFF2-40B4-BE49-F238E27FC236}">
                <a16:creationId xmlns:a16="http://schemas.microsoft.com/office/drawing/2014/main" id="{3BD6D315-F926-43A7-AEF3-443FCD5ABE7E}"/>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E4D3F8C8-D12F-487C-AD40-7C59E3142CAC}"/>
              </a:ext>
            </a:extLst>
          </p:cNvPr>
          <p:cNvSpPr>
            <a:spLocks noGrp="1"/>
          </p:cNvSpPr>
          <p:nvPr>
            <p:ph type="sldNum" sz="quarter" idx="12"/>
          </p:nvPr>
        </p:nvSpPr>
        <p:spPr/>
        <p:txBody>
          <a:bodyPr/>
          <a:lstStyle/>
          <a:p>
            <a:pPr lvl="0"/>
            <a:fld id="{EFF1D546-8D4C-4D08-862E-87A1BE7C79B7}" type="slidenum">
              <a:t>‹#›</a:t>
            </a:fld>
            <a:endParaRPr lang="none-none"/>
          </a:p>
        </p:txBody>
      </p:sp>
    </p:spTree>
    <p:extLst>
      <p:ext uri="{BB962C8B-B14F-4D97-AF65-F5344CB8AC3E}">
        <p14:creationId xmlns:p14="http://schemas.microsoft.com/office/powerpoint/2010/main" val="34964416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D0CE-39E4-48E5-B8DB-9530EF216BB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F8C23A2B-4970-4770-9176-BC3D14D21644}"/>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3329227-A2B1-4958-A13B-873F6D36DA6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DAE78A-A39F-4558-B9A6-2A203E535DFF}"/>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6" name="Footer Placeholder 5">
            <a:extLst>
              <a:ext uri="{FF2B5EF4-FFF2-40B4-BE49-F238E27FC236}">
                <a16:creationId xmlns:a16="http://schemas.microsoft.com/office/drawing/2014/main" id="{1CDD9DD0-C474-449F-8217-2E731AE21AF9}"/>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F413ED22-6D15-4E1C-B25B-5FD5BF9314E9}"/>
              </a:ext>
            </a:extLst>
          </p:cNvPr>
          <p:cNvSpPr>
            <a:spLocks noGrp="1"/>
          </p:cNvSpPr>
          <p:nvPr>
            <p:ph type="sldNum" sz="quarter" idx="12"/>
          </p:nvPr>
        </p:nvSpPr>
        <p:spPr/>
        <p:txBody>
          <a:bodyPr/>
          <a:lstStyle/>
          <a:p>
            <a:pPr lvl="0"/>
            <a:fld id="{55CB57A2-4A09-43DF-B4BE-474DAF28F50F}" type="slidenum">
              <a:t>‹#›</a:t>
            </a:fld>
            <a:endParaRPr lang="none-none"/>
          </a:p>
        </p:txBody>
      </p:sp>
    </p:spTree>
    <p:extLst>
      <p:ext uri="{BB962C8B-B14F-4D97-AF65-F5344CB8AC3E}">
        <p14:creationId xmlns:p14="http://schemas.microsoft.com/office/powerpoint/2010/main" val="7407341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668F-F1D9-4CA9-9A06-347CA274A9A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2DA9D74-848C-44ED-B235-3B2F8E9E9A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491CDD2-2FFA-4E85-9519-C44C4CE59A06}"/>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5" name="Footer Placeholder 4">
            <a:extLst>
              <a:ext uri="{FF2B5EF4-FFF2-40B4-BE49-F238E27FC236}">
                <a16:creationId xmlns:a16="http://schemas.microsoft.com/office/drawing/2014/main" id="{3235845A-A03A-4ED8-9B35-749E7A2563C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786DE7A-70D8-435D-AB35-28F4F39B2E1C}"/>
              </a:ext>
            </a:extLst>
          </p:cNvPr>
          <p:cNvSpPr>
            <a:spLocks noGrp="1"/>
          </p:cNvSpPr>
          <p:nvPr>
            <p:ph type="sldNum" sz="quarter" idx="12"/>
          </p:nvPr>
        </p:nvSpPr>
        <p:spPr/>
        <p:txBody>
          <a:bodyPr/>
          <a:lstStyle/>
          <a:p>
            <a:pPr lvl="0"/>
            <a:fld id="{42DB9C48-84AC-41A3-9C0D-7B6FB3282A95}" type="slidenum">
              <a:t>‹#›</a:t>
            </a:fld>
            <a:endParaRPr lang="none-none"/>
          </a:p>
        </p:txBody>
      </p:sp>
    </p:spTree>
    <p:extLst>
      <p:ext uri="{BB962C8B-B14F-4D97-AF65-F5344CB8AC3E}">
        <p14:creationId xmlns:p14="http://schemas.microsoft.com/office/powerpoint/2010/main" val="22745665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E2D58-D9BA-4188-8244-2028159F4DD1}"/>
              </a:ext>
            </a:extLst>
          </p:cNvPr>
          <p:cNvSpPr>
            <a:spLocks noGrp="1"/>
          </p:cNvSpPr>
          <p:nvPr>
            <p:ph type="title" orient="vert"/>
          </p:nvPr>
        </p:nvSpPr>
        <p:spPr>
          <a:xfrm>
            <a:off x="6629400" y="0"/>
            <a:ext cx="2057400" cy="45974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8FA49C4E-36F6-458C-B46D-31086C8CC324}"/>
              </a:ext>
            </a:extLst>
          </p:cNvPr>
          <p:cNvSpPr>
            <a:spLocks noGrp="1"/>
          </p:cNvSpPr>
          <p:nvPr>
            <p:ph type="body" orient="vert" idx="1"/>
          </p:nvPr>
        </p:nvSpPr>
        <p:spPr>
          <a:xfrm>
            <a:off x="457200" y="0"/>
            <a:ext cx="6019800" cy="459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CF0CA4E-492E-4518-9F19-710142768307}"/>
              </a:ext>
            </a:extLst>
          </p:cNvPr>
          <p:cNvSpPr>
            <a:spLocks noGrp="1"/>
          </p:cNvSpPr>
          <p:nvPr>
            <p:ph type="dt" sz="half" idx="10"/>
          </p:nvPr>
        </p:nvSpPr>
        <p:spPr/>
        <p:txBody>
          <a:bodyPr/>
          <a:lstStyle/>
          <a:p>
            <a:pPr lvl="0"/>
            <a:fld id="{128F07BB-8482-4DDE-8E59-B331E0A21264}" type="datetime1">
              <a:rPr lang="en-US" smtClean="0"/>
              <a:pPr lvl="0"/>
              <a:t>12/3/2021</a:t>
            </a:fld>
            <a:endParaRPr lang="en-US"/>
          </a:p>
        </p:txBody>
      </p:sp>
      <p:sp>
        <p:nvSpPr>
          <p:cNvPr id="5" name="Footer Placeholder 4">
            <a:extLst>
              <a:ext uri="{FF2B5EF4-FFF2-40B4-BE49-F238E27FC236}">
                <a16:creationId xmlns:a16="http://schemas.microsoft.com/office/drawing/2014/main" id="{9B24E34E-C532-4C21-9F6B-8D2CD5FD5E4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D7F9C5D3-CCA9-4844-88EE-B0BE7C6D295E}"/>
              </a:ext>
            </a:extLst>
          </p:cNvPr>
          <p:cNvSpPr>
            <a:spLocks noGrp="1"/>
          </p:cNvSpPr>
          <p:nvPr>
            <p:ph type="sldNum" sz="quarter" idx="12"/>
          </p:nvPr>
        </p:nvSpPr>
        <p:spPr/>
        <p:txBody>
          <a:bodyPr/>
          <a:lstStyle/>
          <a:p>
            <a:pPr lvl="0"/>
            <a:fld id="{EF8ACF3D-B2DF-480B-9715-111E4CBF7C40}" type="slidenum">
              <a:t>‹#›</a:t>
            </a:fld>
            <a:endParaRPr lang="none-none"/>
          </a:p>
        </p:txBody>
      </p:sp>
    </p:spTree>
    <p:extLst>
      <p:ext uri="{BB962C8B-B14F-4D97-AF65-F5344CB8AC3E}">
        <p14:creationId xmlns:p14="http://schemas.microsoft.com/office/powerpoint/2010/main" val="33113144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42E9-9136-424E-A993-133908A0BF3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5C1EDA41-3832-44DC-BF88-17C6E2881A6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32011DDF-825B-425F-8960-4ABF5E0D7833}"/>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5" name="Footer Placeholder 4">
            <a:extLst>
              <a:ext uri="{FF2B5EF4-FFF2-40B4-BE49-F238E27FC236}">
                <a16:creationId xmlns:a16="http://schemas.microsoft.com/office/drawing/2014/main" id="{4421463C-EB66-4C16-B373-9E191E5D4F91}"/>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EEA450B4-75B6-40D1-8EC0-84E3BCA6CA0D}"/>
              </a:ext>
            </a:extLst>
          </p:cNvPr>
          <p:cNvSpPr>
            <a:spLocks noGrp="1"/>
          </p:cNvSpPr>
          <p:nvPr>
            <p:ph type="sldNum" sz="quarter" idx="12"/>
          </p:nvPr>
        </p:nvSpPr>
        <p:spPr/>
        <p:txBody>
          <a:bodyPr/>
          <a:lstStyle/>
          <a:p>
            <a:pPr lvl="0"/>
            <a:fld id="{C0D3A144-2A34-4B42-9CDB-C0BA977595FA}" type="slidenum">
              <a:t>‹#›</a:t>
            </a:fld>
            <a:endParaRPr lang="none-none"/>
          </a:p>
        </p:txBody>
      </p:sp>
    </p:spTree>
    <p:extLst>
      <p:ext uri="{BB962C8B-B14F-4D97-AF65-F5344CB8AC3E}">
        <p14:creationId xmlns:p14="http://schemas.microsoft.com/office/powerpoint/2010/main" val="42102242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C4E5-B67A-42C7-90B9-C64760C3B77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C6AEEC0-00DB-43AA-8D36-68BC8AD59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DFD325F-32E6-49FC-825B-804966726FBE}"/>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5" name="Footer Placeholder 4">
            <a:extLst>
              <a:ext uri="{FF2B5EF4-FFF2-40B4-BE49-F238E27FC236}">
                <a16:creationId xmlns:a16="http://schemas.microsoft.com/office/drawing/2014/main" id="{48D99E2A-54B3-4F20-B584-6AAA28234FE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4E5F38AD-1596-4684-9C5F-05C23EDD5E55}"/>
              </a:ext>
            </a:extLst>
          </p:cNvPr>
          <p:cNvSpPr>
            <a:spLocks noGrp="1"/>
          </p:cNvSpPr>
          <p:nvPr>
            <p:ph type="sldNum" sz="quarter" idx="12"/>
          </p:nvPr>
        </p:nvSpPr>
        <p:spPr/>
        <p:txBody>
          <a:bodyPr/>
          <a:lstStyle/>
          <a:p>
            <a:pPr lvl="0"/>
            <a:fld id="{DDCE2334-F5F2-4B58-B195-DD49BA4DB60F}" type="slidenum">
              <a:t>‹#›</a:t>
            </a:fld>
            <a:endParaRPr lang="none-none"/>
          </a:p>
        </p:txBody>
      </p:sp>
    </p:spTree>
    <p:extLst>
      <p:ext uri="{BB962C8B-B14F-4D97-AF65-F5344CB8AC3E}">
        <p14:creationId xmlns:p14="http://schemas.microsoft.com/office/powerpoint/2010/main" val="42365680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11DC-3A5F-4DEA-B6DC-1A5651C4E0A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C792F228-57C3-400C-A50E-1A085BDC32C4}"/>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79A053-D9BC-4F4C-ACC5-EECB7FE8FFC5}"/>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5" name="Footer Placeholder 4">
            <a:extLst>
              <a:ext uri="{FF2B5EF4-FFF2-40B4-BE49-F238E27FC236}">
                <a16:creationId xmlns:a16="http://schemas.microsoft.com/office/drawing/2014/main" id="{2AC6B28B-CD0E-479F-881E-B3EAC7E2656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0B93F44-BF22-4806-9DF4-53D084AB56E7}"/>
              </a:ext>
            </a:extLst>
          </p:cNvPr>
          <p:cNvSpPr>
            <a:spLocks noGrp="1"/>
          </p:cNvSpPr>
          <p:nvPr>
            <p:ph type="sldNum" sz="quarter" idx="12"/>
          </p:nvPr>
        </p:nvSpPr>
        <p:spPr/>
        <p:txBody>
          <a:bodyPr/>
          <a:lstStyle/>
          <a:p>
            <a:pPr lvl="0"/>
            <a:fld id="{F039AF3C-A5F3-4AD1-A3C2-CFAA315DD336}" type="slidenum">
              <a:t>‹#›</a:t>
            </a:fld>
            <a:endParaRPr lang="none-none"/>
          </a:p>
        </p:txBody>
      </p:sp>
    </p:spTree>
    <p:extLst>
      <p:ext uri="{BB962C8B-B14F-4D97-AF65-F5344CB8AC3E}">
        <p14:creationId xmlns:p14="http://schemas.microsoft.com/office/powerpoint/2010/main" val="9583345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4B42-2993-473B-A52C-C8CED554BFFC}"/>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C2DDD3B-014E-48A2-89A5-C50735E0FF00}"/>
              </a:ext>
            </a:extLst>
          </p:cNvPr>
          <p:cNvSpPr>
            <a:spLocks noGrp="1"/>
          </p:cNvSpPr>
          <p:nvPr>
            <p:ph sz="half" idx="1"/>
          </p:nvPr>
        </p:nvSpPr>
        <p:spPr>
          <a:xfrm>
            <a:off x="720725" y="1152525"/>
            <a:ext cx="3206750" cy="326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867EDD7F-1C0D-4438-8D25-8DF5606BAD43}"/>
              </a:ext>
            </a:extLst>
          </p:cNvPr>
          <p:cNvSpPr>
            <a:spLocks noGrp="1"/>
          </p:cNvSpPr>
          <p:nvPr>
            <p:ph sz="half" idx="2"/>
          </p:nvPr>
        </p:nvSpPr>
        <p:spPr>
          <a:xfrm>
            <a:off x="4079875" y="1152525"/>
            <a:ext cx="3206750" cy="326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45DDDF2B-84F4-42FD-8943-95CBBCF29476}"/>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6" name="Footer Placeholder 5">
            <a:extLst>
              <a:ext uri="{FF2B5EF4-FFF2-40B4-BE49-F238E27FC236}">
                <a16:creationId xmlns:a16="http://schemas.microsoft.com/office/drawing/2014/main" id="{66DF5B32-E095-4748-B069-FE5A6399F8B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E685B85F-01C5-4F14-97C9-BB561EAEFF06}"/>
              </a:ext>
            </a:extLst>
          </p:cNvPr>
          <p:cNvSpPr>
            <a:spLocks noGrp="1"/>
          </p:cNvSpPr>
          <p:nvPr>
            <p:ph type="sldNum" sz="quarter" idx="12"/>
          </p:nvPr>
        </p:nvSpPr>
        <p:spPr/>
        <p:txBody>
          <a:bodyPr/>
          <a:lstStyle/>
          <a:p>
            <a:pPr lvl="0"/>
            <a:fld id="{74DC9E93-C9DB-45D1-AE87-FAEA554F628A}" type="slidenum">
              <a:t>‹#›</a:t>
            </a:fld>
            <a:endParaRPr lang="none-none"/>
          </a:p>
        </p:txBody>
      </p:sp>
    </p:spTree>
    <p:extLst>
      <p:ext uri="{BB962C8B-B14F-4D97-AF65-F5344CB8AC3E}">
        <p14:creationId xmlns:p14="http://schemas.microsoft.com/office/powerpoint/2010/main" val="4269186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5959-CD70-4F7E-9654-F60818BE82E5}"/>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191572537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414C-7DB5-428B-A935-50C42BC26956}"/>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EFAB5AD-D2A8-4E4A-B229-F7C90DC7499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77166-70F4-43EB-BAD9-851DB41419B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FB2C1F0-6254-4722-B254-9EBEC95DF5D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4D6F7-0947-47F0-B838-0596269F5BF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CCE6C8C9-96CC-414D-B519-2AEA0B43529C}"/>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8" name="Footer Placeholder 7">
            <a:extLst>
              <a:ext uri="{FF2B5EF4-FFF2-40B4-BE49-F238E27FC236}">
                <a16:creationId xmlns:a16="http://schemas.microsoft.com/office/drawing/2014/main" id="{74153CDD-C39E-4901-8785-B54DCA4E5778}"/>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653581CE-0FBE-46BE-B58A-5B0C0553542F}"/>
              </a:ext>
            </a:extLst>
          </p:cNvPr>
          <p:cNvSpPr>
            <a:spLocks noGrp="1"/>
          </p:cNvSpPr>
          <p:nvPr>
            <p:ph type="sldNum" sz="quarter" idx="12"/>
          </p:nvPr>
        </p:nvSpPr>
        <p:spPr/>
        <p:txBody>
          <a:bodyPr/>
          <a:lstStyle/>
          <a:p>
            <a:pPr lvl="0"/>
            <a:fld id="{AE845510-9A7C-4C1E-831D-692C2D8C64A9}" type="slidenum">
              <a:t>‹#›</a:t>
            </a:fld>
            <a:endParaRPr lang="none-none"/>
          </a:p>
        </p:txBody>
      </p:sp>
    </p:spTree>
    <p:extLst>
      <p:ext uri="{BB962C8B-B14F-4D97-AF65-F5344CB8AC3E}">
        <p14:creationId xmlns:p14="http://schemas.microsoft.com/office/powerpoint/2010/main" val="323543464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27B8-6BC8-43B6-AC7B-93C4695A3182}"/>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6C67B1A5-3A90-4C2E-9166-9A0D4DAF1E2C}"/>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4" name="Footer Placeholder 3">
            <a:extLst>
              <a:ext uri="{FF2B5EF4-FFF2-40B4-BE49-F238E27FC236}">
                <a16:creationId xmlns:a16="http://schemas.microsoft.com/office/drawing/2014/main" id="{C5EBC47E-830D-495A-B309-B2552F05DB91}"/>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01F35519-7F70-47C5-A9FF-8EDDB6F2DE4E}"/>
              </a:ext>
            </a:extLst>
          </p:cNvPr>
          <p:cNvSpPr>
            <a:spLocks noGrp="1"/>
          </p:cNvSpPr>
          <p:nvPr>
            <p:ph type="sldNum" sz="quarter" idx="12"/>
          </p:nvPr>
        </p:nvSpPr>
        <p:spPr/>
        <p:txBody>
          <a:bodyPr/>
          <a:lstStyle/>
          <a:p>
            <a:pPr lvl="0"/>
            <a:fld id="{44893957-DF6C-476B-B65B-A0EEA7B5A916}" type="slidenum">
              <a:t>‹#›</a:t>
            </a:fld>
            <a:endParaRPr lang="none-none"/>
          </a:p>
        </p:txBody>
      </p:sp>
    </p:spTree>
    <p:extLst>
      <p:ext uri="{BB962C8B-B14F-4D97-AF65-F5344CB8AC3E}">
        <p14:creationId xmlns:p14="http://schemas.microsoft.com/office/powerpoint/2010/main" val="27272613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6B1AD-86BD-4260-9356-2F0683466CB1}"/>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3" name="Footer Placeholder 2">
            <a:extLst>
              <a:ext uri="{FF2B5EF4-FFF2-40B4-BE49-F238E27FC236}">
                <a16:creationId xmlns:a16="http://schemas.microsoft.com/office/drawing/2014/main" id="{F8D19638-D1CF-4029-AEF8-73D49CC7CAEF}"/>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752E8167-3643-428A-A32B-F30C9B77DD83}"/>
              </a:ext>
            </a:extLst>
          </p:cNvPr>
          <p:cNvSpPr>
            <a:spLocks noGrp="1"/>
          </p:cNvSpPr>
          <p:nvPr>
            <p:ph type="sldNum" sz="quarter" idx="12"/>
          </p:nvPr>
        </p:nvSpPr>
        <p:spPr/>
        <p:txBody>
          <a:bodyPr/>
          <a:lstStyle/>
          <a:p>
            <a:pPr lvl="0"/>
            <a:fld id="{D2ACFBDE-CDE7-4C34-97F7-D364FFF5DFB2}" type="slidenum">
              <a:t>‹#›</a:t>
            </a:fld>
            <a:endParaRPr lang="none-none"/>
          </a:p>
        </p:txBody>
      </p:sp>
    </p:spTree>
    <p:extLst>
      <p:ext uri="{BB962C8B-B14F-4D97-AF65-F5344CB8AC3E}">
        <p14:creationId xmlns:p14="http://schemas.microsoft.com/office/powerpoint/2010/main" val="268200300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E98A-1497-4F04-8400-A077C5D7F91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966EA8D-8FD5-4AB4-B755-E14F2D0F337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A36DD98A-9998-44CA-83B5-552CAC02389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F3645-E0B8-4002-9533-438C7975E9FE}"/>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6" name="Footer Placeholder 5">
            <a:extLst>
              <a:ext uri="{FF2B5EF4-FFF2-40B4-BE49-F238E27FC236}">
                <a16:creationId xmlns:a16="http://schemas.microsoft.com/office/drawing/2014/main" id="{10EC41F4-5D26-4A95-AF1E-C8556FB68D61}"/>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B14F3F69-AEA3-4CB4-9B6F-30C2A4DCB756}"/>
              </a:ext>
            </a:extLst>
          </p:cNvPr>
          <p:cNvSpPr>
            <a:spLocks noGrp="1"/>
          </p:cNvSpPr>
          <p:nvPr>
            <p:ph type="sldNum" sz="quarter" idx="12"/>
          </p:nvPr>
        </p:nvSpPr>
        <p:spPr/>
        <p:txBody>
          <a:bodyPr/>
          <a:lstStyle/>
          <a:p>
            <a:pPr lvl="0"/>
            <a:fld id="{451CDBAF-F849-4B3F-B84E-F29159774A89}" type="slidenum">
              <a:t>‹#›</a:t>
            </a:fld>
            <a:endParaRPr lang="none-none"/>
          </a:p>
        </p:txBody>
      </p:sp>
    </p:spTree>
    <p:extLst>
      <p:ext uri="{BB962C8B-B14F-4D97-AF65-F5344CB8AC3E}">
        <p14:creationId xmlns:p14="http://schemas.microsoft.com/office/powerpoint/2010/main" val="9940069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B817-5B3E-41C4-9DE6-53C407AD252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27608FA4-7ED4-4DDA-A0AB-43105A52CDB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2DBA288-7433-4004-9AC5-FBCCCE13C02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9B14A-7428-4103-9D74-8F1B283C449E}"/>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6" name="Footer Placeholder 5">
            <a:extLst>
              <a:ext uri="{FF2B5EF4-FFF2-40B4-BE49-F238E27FC236}">
                <a16:creationId xmlns:a16="http://schemas.microsoft.com/office/drawing/2014/main" id="{F1355B28-5E44-49E5-9347-E44A7EF15A94}"/>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9289715F-52F9-49B0-B4CA-E5269F0C337A}"/>
              </a:ext>
            </a:extLst>
          </p:cNvPr>
          <p:cNvSpPr>
            <a:spLocks noGrp="1"/>
          </p:cNvSpPr>
          <p:nvPr>
            <p:ph type="sldNum" sz="quarter" idx="12"/>
          </p:nvPr>
        </p:nvSpPr>
        <p:spPr/>
        <p:txBody>
          <a:bodyPr/>
          <a:lstStyle/>
          <a:p>
            <a:pPr lvl="0"/>
            <a:fld id="{DF906AC1-9395-4C99-9A8E-B47782D8CAE7}" type="slidenum">
              <a:t>‹#›</a:t>
            </a:fld>
            <a:endParaRPr lang="none-none"/>
          </a:p>
        </p:txBody>
      </p:sp>
    </p:spTree>
    <p:extLst>
      <p:ext uri="{BB962C8B-B14F-4D97-AF65-F5344CB8AC3E}">
        <p14:creationId xmlns:p14="http://schemas.microsoft.com/office/powerpoint/2010/main" val="26326347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6E4D-1730-4EE8-91FA-0C9A704420C0}"/>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BD500C4-397F-44B8-84AC-B4A4C1E15E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02FEBA-7C75-4516-B68E-5ACCC5A32B9B}"/>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5" name="Footer Placeholder 4">
            <a:extLst>
              <a:ext uri="{FF2B5EF4-FFF2-40B4-BE49-F238E27FC236}">
                <a16:creationId xmlns:a16="http://schemas.microsoft.com/office/drawing/2014/main" id="{8E816C65-B59D-4C76-8F93-756BC6E3A2A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27E1B3A-96C1-497C-8188-B4E9CCE33F42}"/>
              </a:ext>
            </a:extLst>
          </p:cNvPr>
          <p:cNvSpPr>
            <a:spLocks noGrp="1"/>
          </p:cNvSpPr>
          <p:nvPr>
            <p:ph type="sldNum" sz="quarter" idx="12"/>
          </p:nvPr>
        </p:nvSpPr>
        <p:spPr/>
        <p:txBody>
          <a:bodyPr/>
          <a:lstStyle/>
          <a:p>
            <a:pPr lvl="0"/>
            <a:fld id="{3775023C-86F9-4DD3-B493-307FC73BAE98}" type="slidenum">
              <a:t>‹#›</a:t>
            </a:fld>
            <a:endParaRPr lang="none-none"/>
          </a:p>
        </p:txBody>
      </p:sp>
    </p:spTree>
    <p:extLst>
      <p:ext uri="{BB962C8B-B14F-4D97-AF65-F5344CB8AC3E}">
        <p14:creationId xmlns:p14="http://schemas.microsoft.com/office/powerpoint/2010/main" val="128705670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CEE91-0594-4040-8488-814ABC1ED7A0}"/>
              </a:ext>
            </a:extLst>
          </p:cNvPr>
          <p:cNvSpPr>
            <a:spLocks noGrp="1"/>
          </p:cNvSpPr>
          <p:nvPr>
            <p:ph type="title" orient="vert"/>
          </p:nvPr>
        </p:nvSpPr>
        <p:spPr>
          <a:xfrm>
            <a:off x="5645150" y="0"/>
            <a:ext cx="1641475" cy="4416425"/>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E4439AB0-AB27-43E4-ACA3-394AF037E12D}"/>
              </a:ext>
            </a:extLst>
          </p:cNvPr>
          <p:cNvSpPr>
            <a:spLocks noGrp="1"/>
          </p:cNvSpPr>
          <p:nvPr>
            <p:ph type="body" orient="vert" idx="1"/>
          </p:nvPr>
        </p:nvSpPr>
        <p:spPr>
          <a:xfrm>
            <a:off x="720725" y="0"/>
            <a:ext cx="4772025" cy="441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E967D9F-5F11-4580-9C75-EF2CA253C746}"/>
              </a:ext>
            </a:extLst>
          </p:cNvPr>
          <p:cNvSpPr>
            <a:spLocks noGrp="1"/>
          </p:cNvSpPr>
          <p:nvPr>
            <p:ph type="dt" sz="half" idx="10"/>
          </p:nvPr>
        </p:nvSpPr>
        <p:spPr/>
        <p:txBody>
          <a:bodyPr/>
          <a:lstStyle/>
          <a:p>
            <a:pPr lvl="0"/>
            <a:fld id="{7EE1FA31-1FEE-4617-A73A-26A72B359FA6}" type="datetime1">
              <a:rPr lang="en-US" smtClean="0"/>
              <a:pPr lvl="0"/>
              <a:t>12/3/2021</a:t>
            </a:fld>
            <a:endParaRPr lang="en-US"/>
          </a:p>
        </p:txBody>
      </p:sp>
      <p:sp>
        <p:nvSpPr>
          <p:cNvPr id="5" name="Footer Placeholder 4">
            <a:extLst>
              <a:ext uri="{FF2B5EF4-FFF2-40B4-BE49-F238E27FC236}">
                <a16:creationId xmlns:a16="http://schemas.microsoft.com/office/drawing/2014/main" id="{2C13AAA2-271F-4766-976B-CBE2AE01919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01632126-237C-46E5-8672-0112EC918DDB}"/>
              </a:ext>
            </a:extLst>
          </p:cNvPr>
          <p:cNvSpPr>
            <a:spLocks noGrp="1"/>
          </p:cNvSpPr>
          <p:nvPr>
            <p:ph type="sldNum" sz="quarter" idx="12"/>
          </p:nvPr>
        </p:nvSpPr>
        <p:spPr/>
        <p:txBody>
          <a:bodyPr/>
          <a:lstStyle/>
          <a:p>
            <a:pPr lvl="0"/>
            <a:fld id="{CAA2F276-91E1-461C-8730-1DFD3686CC40}" type="slidenum">
              <a:t>‹#›</a:t>
            </a:fld>
            <a:endParaRPr lang="none-none"/>
          </a:p>
        </p:txBody>
      </p:sp>
    </p:spTree>
    <p:extLst>
      <p:ext uri="{BB962C8B-B14F-4D97-AF65-F5344CB8AC3E}">
        <p14:creationId xmlns:p14="http://schemas.microsoft.com/office/powerpoint/2010/main" val="2992957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5AB1-B96A-47DD-B30E-C34F306B59F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B10A9B65-9627-4212-87F6-434C9D7E94B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B53214C0-B37F-4557-9D13-C6F0CE7D6EE3}"/>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5" name="Footer Placeholder 4">
            <a:extLst>
              <a:ext uri="{FF2B5EF4-FFF2-40B4-BE49-F238E27FC236}">
                <a16:creationId xmlns:a16="http://schemas.microsoft.com/office/drawing/2014/main" id="{708D31E6-70AE-4CB1-9D9C-649C040062B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23146AA-EB2F-46FE-ABBD-8FF1A8E67DDA}"/>
              </a:ext>
            </a:extLst>
          </p:cNvPr>
          <p:cNvSpPr>
            <a:spLocks noGrp="1"/>
          </p:cNvSpPr>
          <p:nvPr>
            <p:ph type="sldNum" sz="quarter" idx="12"/>
          </p:nvPr>
        </p:nvSpPr>
        <p:spPr/>
        <p:txBody>
          <a:bodyPr/>
          <a:lstStyle/>
          <a:p>
            <a:pPr lvl="0"/>
            <a:fld id="{7E75FA2F-2D5C-47DC-8D61-A4DC5B0C96B2}" type="slidenum">
              <a:t>‹#›</a:t>
            </a:fld>
            <a:endParaRPr lang="none-none"/>
          </a:p>
        </p:txBody>
      </p:sp>
    </p:spTree>
    <p:extLst>
      <p:ext uri="{BB962C8B-B14F-4D97-AF65-F5344CB8AC3E}">
        <p14:creationId xmlns:p14="http://schemas.microsoft.com/office/powerpoint/2010/main" val="112951923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3042-BFE8-45A8-9339-5C9F6D69CCA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786FCE9-FD6D-4D1E-807C-094E7609BF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F5104FA-F7C5-4CB9-A8B6-FEE8FC53B737}"/>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5" name="Footer Placeholder 4">
            <a:extLst>
              <a:ext uri="{FF2B5EF4-FFF2-40B4-BE49-F238E27FC236}">
                <a16:creationId xmlns:a16="http://schemas.microsoft.com/office/drawing/2014/main" id="{8E4A5B0E-BD26-4E70-B6DA-0F0B38E6B353}"/>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C95031D-2D2C-4A92-8CB9-5745D6C2E626}"/>
              </a:ext>
            </a:extLst>
          </p:cNvPr>
          <p:cNvSpPr>
            <a:spLocks noGrp="1"/>
          </p:cNvSpPr>
          <p:nvPr>
            <p:ph type="sldNum" sz="quarter" idx="12"/>
          </p:nvPr>
        </p:nvSpPr>
        <p:spPr/>
        <p:txBody>
          <a:bodyPr/>
          <a:lstStyle/>
          <a:p>
            <a:pPr lvl="0"/>
            <a:fld id="{9ECAC827-0259-4CC2-958F-FE68EB2AE7C6}" type="slidenum">
              <a:t>‹#›</a:t>
            </a:fld>
            <a:endParaRPr lang="none-none"/>
          </a:p>
        </p:txBody>
      </p:sp>
    </p:spTree>
    <p:extLst>
      <p:ext uri="{BB962C8B-B14F-4D97-AF65-F5344CB8AC3E}">
        <p14:creationId xmlns:p14="http://schemas.microsoft.com/office/powerpoint/2010/main" val="357363483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D15A-5443-49B9-8F3E-B9A71AB8E99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80EDE202-9C3F-4FFA-9530-B9096B844AE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54566-52AC-4330-B19F-17B139BB5821}"/>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5" name="Footer Placeholder 4">
            <a:extLst>
              <a:ext uri="{FF2B5EF4-FFF2-40B4-BE49-F238E27FC236}">
                <a16:creationId xmlns:a16="http://schemas.microsoft.com/office/drawing/2014/main" id="{2E6BDF84-0949-4FD2-B3A1-55C3369B7BCD}"/>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E2142BF8-41A1-46DB-BF6A-D25E6E1C6AE2}"/>
              </a:ext>
            </a:extLst>
          </p:cNvPr>
          <p:cNvSpPr>
            <a:spLocks noGrp="1"/>
          </p:cNvSpPr>
          <p:nvPr>
            <p:ph type="sldNum" sz="quarter" idx="12"/>
          </p:nvPr>
        </p:nvSpPr>
        <p:spPr/>
        <p:txBody>
          <a:bodyPr/>
          <a:lstStyle/>
          <a:p>
            <a:pPr lvl="0"/>
            <a:fld id="{4000D8D7-5D0B-42F5-8C01-01CFBD0C6072}" type="slidenum">
              <a:t>‹#›</a:t>
            </a:fld>
            <a:endParaRPr lang="none-none"/>
          </a:p>
        </p:txBody>
      </p:sp>
    </p:spTree>
    <p:extLst>
      <p:ext uri="{BB962C8B-B14F-4D97-AF65-F5344CB8AC3E}">
        <p14:creationId xmlns:p14="http://schemas.microsoft.com/office/powerpoint/2010/main" val="1563791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3096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DB83-8700-4275-AAD9-2D2216A0F626}"/>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CEFD1917-E4C9-41CE-8DDD-F0A2138B05A7}"/>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E452B14-08EF-49BD-B601-6360EE7E3FC8}"/>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E0768D73-B506-420A-8AAC-62017EA8B80E}"/>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6" name="Footer Placeholder 5">
            <a:extLst>
              <a:ext uri="{FF2B5EF4-FFF2-40B4-BE49-F238E27FC236}">
                <a16:creationId xmlns:a16="http://schemas.microsoft.com/office/drawing/2014/main" id="{A93EF207-25A3-4D37-A941-D5E70B11CA56}"/>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388C1CC2-597A-42CC-980F-971E666288B1}"/>
              </a:ext>
            </a:extLst>
          </p:cNvPr>
          <p:cNvSpPr>
            <a:spLocks noGrp="1"/>
          </p:cNvSpPr>
          <p:nvPr>
            <p:ph type="sldNum" sz="quarter" idx="12"/>
          </p:nvPr>
        </p:nvSpPr>
        <p:spPr/>
        <p:txBody>
          <a:bodyPr/>
          <a:lstStyle/>
          <a:p>
            <a:pPr lvl="0"/>
            <a:fld id="{8A013F1F-534C-4447-BADE-15587A55497F}" type="slidenum">
              <a:t>‹#›</a:t>
            </a:fld>
            <a:endParaRPr lang="none-none"/>
          </a:p>
        </p:txBody>
      </p:sp>
    </p:spTree>
    <p:extLst>
      <p:ext uri="{BB962C8B-B14F-4D97-AF65-F5344CB8AC3E}">
        <p14:creationId xmlns:p14="http://schemas.microsoft.com/office/powerpoint/2010/main" val="4419385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F86D-64AC-4878-866C-3DB9B2BC1FF2}"/>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17B15EC4-57CD-4E34-832E-D44B2851F70F}"/>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331007-40F8-4C5C-8309-DA7212EDFB8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5706007-D290-432B-9B49-2F89D6573B1A}"/>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3729BF-211D-4572-8AEF-DEA8603B89F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B724A15D-8AC3-495B-A72A-55715992654A}"/>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8" name="Footer Placeholder 7">
            <a:extLst>
              <a:ext uri="{FF2B5EF4-FFF2-40B4-BE49-F238E27FC236}">
                <a16:creationId xmlns:a16="http://schemas.microsoft.com/office/drawing/2014/main" id="{0B9B7F8A-A16C-4EC5-8B0A-7D9CF4D5E4B3}"/>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F910C503-A483-41BD-941C-328A69ACF812}"/>
              </a:ext>
            </a:extLst>
          </p:cNvPr>
          <p:cNvSpPr>
            <a:spLocks noGrp="1"/>
          </p:cNvSpPr>
          <p:nvPr>
            <p:ph type="sldNum" sz="quarter" idx="12"/>
          </p:nvPr>
        </p:nvSpPr>
        <p:spPr/>
        <p:txBody>
          <a:bodyPr/>
          <a:lstStyle/>
          <a:p>
            <a:pPr lvl="0"/>
            <a:fld id="{5B9701FC-D9C4-44AC-9CE7-6BEE9B34DC4E}" type="slidenum">
              <a:t>‹#›</a:t>
            </a:fld>
            <a:endParaRPr lang="none-none"/>
          </a:p>
        </p:txBody>
      </p:sp>
    </p:spTree>
    <p:extLst>
      <p:ext uri="{BB962C8B-B14F-4D97-AF65-F5344CB8AC3E}">
        <p14:creationId xmlns:p14="http://schemas.microsoft.com/office/powerpoint/2010/main" val="4045023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FFF8-B5D3-493D-B25C-AE851C9DF61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2DF07371-A448-425A-A1A9-D09F99EF6D27}"/>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4" name="Footer Placeholder 3">
            <a:extLst>
              <a:ext uri="{FF2B5EF4-FFF2-40B4-BE49-F238E27FC236}">
                <a16:creationId xmlns:a16="http://schemas.microsoft.com/office/drawing/2014/main" id="{A8F8494A-264C-4BDD-89C8-A4203560C692}"/>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9D9187F3-66C8-4E5E-AE90-EF7EBFB6ECCB}"/>
              </a:ext>
            </a:extLst>
          </p:cNvPr>
          <p:cNvSpPr>
            <a:spLocks noGrp="1"/>
          </p:cNvSpPr>
          <p:nvPr>
            <p:ph type="sldNum" sz="quarter" idx="12"/>
          </p:nvPr>
        </p:nvSpPr>
        <p:spPr/>
        <p:txBody>
          <a:bodyPr/>
          <a:lstStyle/>
          <a:p>
            <a:pPr lvl="0"/>
            <a:fld id="{808A69D5-BE0D-4F13-BAAE-3320F7CFECEE}" type="slidenum">
              <a:t>‹#›</a:t>
            </a:fld>
            <a:endParaRPr lang="none-none"/>
          </a:p>
        </p:txBody>
      </p:sp>
    </p:spTree>
    <p:extLst>
      <p:ext uri="{BB962C8B-B14F-4D97-AF65-F5344CB8AC3E}">
        <p14:creationId xmlns:p14="http://schemas.microsoft.com/office/powerpoint/2010/main" val="1367921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8E937-6DBE-48AA-862D-7921A24B69AB}"/>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3" name="Footer Placeholder 2">
            <a:extLst>
              <a:ext uri="{FF2B5EF4-FFF2-40B4-BE49-F238E27FC236}">
                <a16:creationId xmlns:a16="http://schemas.microsoft.com/office/drawing/2014/main" id="{52744697-DF08-42F1-B058-3751C0CC2B5C}"/>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A274B236-814F-4FF5-AD91-0F0E3ABB7DD1}"/>
              </a:ext>
            </a:extLst>
          </p:cNvPr>
          <p:cNvSpPr>
            <a:spLocks noGrp="1"/>
          </p:cNvSpPr>
          <p:nvPr>
            <p:ph type="sldNum" sz="quarter" idx="12"/>
          </p:nvPr>
        </p:nvSpPr>
        <p:spPr/>
        <p:txBody>
          <a:bodyPr/>
          <a:lstStyle/>
          <a:p>
            <a:pPr lvl="0"/>
            <a:fld id="{78808D59-338A-490C-A201-0B28D5205D1B}" type="slidenum">
              <a:t>‹#›</a:t>
            </a:fld>
            <a:endParaRPr lang="none-none"/>
          </a:p>
        </p:txBody>
      </p:sp>
    </p:spTree>
    <p:extLst>
      <p:ext uri="{BB962C8B-B14F-4D97-AF65-F5344CB8AC3E}">
        <p14:creationId xmlns:p14="http://schemas.microsoft.com/office/powerpoint/2010/main" val="15378130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70FA-F75C-496B-A133-31F0562E475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AEE45E80-0401-44ED-9892-CABC839AF4A6}"/>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FD1629DB-1B0B-4B56-BA68-96FB632FB4CC}"/>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2311CB-2B9A-41FF-83B9-A3281F8E1B65}"/>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6" name="Footer Placeholder 5">
            <a:extLst>
              <a:ext uri="{FF2B5EF4-FFF2-40B4-BE49-F238E27FC236}">
                <a16:creationId xmlns:a16="http://schemas.microsoft.com/office/drawing/2014/main" id="{185F853A-C656-4FE2-B79D-429A4EA95C3C}"/>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210407B8-F39C-4517-9F5E-C668E7B5BB27}"/>
              </a:ext>
            </a:extLst>
          </p:cNvPr>
          <p:cNvSpPr>
            <a:spLocks noGrp="1"/>
          </p:cNvSpPr>
          <p:nvPr>
            <p:ph type="sldNum" sz="quarter" idx="12"/>
          </p:nvPr>
        </p:nvSpPr>
        <p:spPr/>
        <p:txBody>
          <a:bodyPr/>
          <a:lstStyle/>
          <a:p>
            <a:pPr lvl="0"/>
            <a:fld id="{6920CF50-CE00-4FE8-B7AD-BF34460EDAD8}" type="slidenum">
              <a:t>‹#›</a:t>
            </a:fld>
            <a:endParaRPr lang="none-none"/>
          </a:p>
        </p:txBody>
      </p:sp>
    </p:spTree>
    <p:extLst>
      <p:ext uri="{BB962C8B-B14F-4D97-AF65-F5344CB8AC3E}">
        <p14:creationId xmlns:p14="http://schemas.microsoft.com/office/powerpoint/2010/main" val="40031887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9E05-707D-4750-B2A2-712024F9EA1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D36BBF2F-37A2-42C7-A367-D62250839475}"/>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2FE7382A-8B22-479D-BB18-C5CB67DFB40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745D0-6DC0-43F2-B38D-1ED5E8DB5C2A}"/>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6" name="Footer Placeholder 5">
            <a:extLst>
              <a:ext uri="{FF2B5EF4-FFF2-40B4-BE49-F238E27FC236}">
                <a16:creationId xmlns:a16="http://schemas.microsoft.com/office/drawing/2014/main" id="{EAA9B53A-1287-4384-AE39-CB94B02948F0}"/>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D276575D-320F-4532-938B-3654F53881FD}"/>
              </a:ext>
            </a:extLst>
          </p:cNvPr>
          <p:cNvSpPr>
            <a:spLocks noGrp="1"/>
          </p:cNvSpPr>
          <p:nvPr>
            <p:ph type="sldNum" sz="quarter" idx="12"/>
          </p:nvPr>
        </p:nvSpPr>
        <p:spPr/>
        <p:txBody>
          <a:bodyPr/>
          <a:lstStyle/>
          <a:p>
            <a:pPr lvl="0"/>
            <a:fld id="{4D321D52-5758-4331-B9B4-E58C36717912}" type="slidenum">
              <a:t>‹#›</a:t>
            </a:fld>
            <a:endParaRPr lang="none-none"/>
          </a:p>
        </p:txBody>
      </p:sp>
    </p:spTree>
    <p:extLst>
      <p:ext uri="{BB962C8B-B14F-4D97-AF65-F5344CB8AC3E}">
        <p14:creationId xmlns:p14="http://schemas.microsoft.com/office/powerpoint/2010/main" val="25591898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872D-E731-4BFD-89DF-1136F73CC6A1}"/>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CBC6ABF-750B-462D-BCFB-86F61678C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FDD7580-9A07-40FB-8A9A-E830E871833D}"/>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5" name="Footer Placeholder 4">
            <a:extLst>
              <a:ext uri="{FF2B5EF4-FFF2-40B4-BE49-F238E27FC236}">
                <a16:creationId xmlns:a16="http://schemas.microsoft.com/office/drawing/2014/main" id="{7634032E-5DF0-4EEA-8DB4-DA25DFA2E76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A455783-64D6-42ED-819C-14850B7761AD}"/>
              </a:ext>
            </a:extLst>
          </p:cNvPr>
          <p:cNvSpPr>
            <a:spLocks noGrp="1"/>
          </p:cNvSpPr>
          <p:nvPr>
            <p:ph type="sldNum" sz="quarter" idx="12"/>
          </p:nvPr>
        </p:nvSpPr>
        <p:spPr/>
        <p:txBody>
          <a:bodyPr/>
          <a:lstStyle/>
          <a:p>
            <a:pPr lvl="0"/>
            <a:fld id="{020A2950-5F5A-495D-B20F-EA299EB59C9C}" type="slidenum">
              <a:t>‹#›</a:t>
            </a:fld>
            <a:endParaRPr lang="none-none"/>
          </a:p>
        </p:txBody>
      </p:sp>
    </p:spTree>
    <p:extLst>
      <p:ext uri="{BB962C8B-B14F-4D97-AF65-F5344CB8AC3E}">
        <p14:creationId xmlns:p14="http://schemas.microsoft.com/office/powerpoint/2010/main" val="391489160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66E96B-F2C9-42A8-8CD1-E00CB9E7E047}"/>
              </a:ext>
            </a:extLst>
          </p:cNvPr>
          <p:cNvSpPr>
            <a:spLocks noGrp="1"/>
          </p:cNvSpPr>
          <p:nvPr>
            <p:ph type="title" orient="vert"/>
          </p:nvPr>
        </p:nvSpPr>
        <p:spPr>
          <a:xfrm>
            <a:off x="6629400" y="204788"/>
            <a:ext cx="2057400" cy="43926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1FC14C8B-DA2A-4EDA-B05C-B792AD019C35}"/>
              </a:ext>
            </a:extLst>
          </p:cNvPr>
          <p:cNvSpPr>
            <a:spLocks noGrp="1"/>
          </p:cNvSpPr>
          <p:nvPr>
            <p:ph type="body" orient="vert" idx="1"/>
          </p:nvPr>
        </p:nvSpPr>
        <p:spPr>
          <a:xfrm>
            <a:off x="457200" y="204788"/>
            <a:ext cx="6019800" cy="4392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D2237FB-4EE7-4B60-A596-F96F17B1B8C7}"/>
              </a:ext>
            </a:extLst>
          </p:cNvPr>
          <p:cNvSpPr>
            <a:spLocks noGrp="1"/>
          </p:cNvSpPr>
          <p:nvPr>
            <p:ph type="dt" sz="half" idx="10"/>
          </p:nvPr>
        </p:nvSpPr>
        <p:spPr/>
        <p:txBody>
          <a:bodyPr/>
          <a:lstStyle/>
          <a:p>
            <a:pPr lvl="0"/>
            <a:fld id="{23F469FA-245D-4A46-94F8-8C49A5EC7D84}" type="datetime1">
              <a:rPr lang="en-US" smtClean="0"/>
              <a:pPr lvl="0"/>
              <a:t>12/3/2021</a:t>
            </a:fld>
            <a:endParaRPr lang="en-US"/>
          </a:p>
        </p:txBody>
      </p:sp>
      <p:sp>
        <p:nvSpPr>
          <p:cNvPr id="5" name="Footer Placeholder 4">
            <a:extLst>
              <a:ext uri="{FF2B5EF4-FFF2-40B4-BE49-F238E27FC236}">
                <a16:creationId xmlns:a16="http://schemas.microsoft.com/office/drawing/2014/main" id="{78236875-1D65-4E89-9449-E31C6E282AA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1B9E2D9-8A5D-4954-8903-555D6AFD85FB}"/>
              </a:ext>
            </a:extLst>
          </p:cNvPr>
          <p:cNvSpPr>
            <a:spLocks noGrp="1"/>
          </p:cNvSpPr>
          <p:nvPr>
            <p:ph type="sldNum" sz="quarter" idx="12"/>
          </p:nvPr>
        </p:nvSpPr>
        <p:spPr/>
        <p:txBody>
          <a:bodyPr/>
          <a:lstStyle/>
          <a:p>
            <a:pPr lvl="0"/>
            <a:fld id="{2BEEC945-261C-4F91-A698-B16134AE0414}" type="slidenum">
              <a:t>‹#›</a:t>
            </a:fld>
            <a:endParaRPr lang="none-none"/>
          </a:p>
        </p:txBody>
      </p:sp>
    </p:spTree>
    <p:extLst>
      <p:ext uri="{BB962C8B-B14F-4D97-AF65-F5344CB8AC3E}">
        <p14:creationId xmlns:p14="http://schemas.microsoft.com/office/powerpoint/2010/main" val="293923124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6AA21-419F-4D2E-A9AC-9E9C64FC01C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78D0D2CB-C24B-4E1E-A7E9-88B8DCB57F07}"/>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119A613C-0BE9-4354-AE3C-650D2D98FF5F}"/>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5" name="Footer Placeholder 4">
            <a:extLst>
              <a:ext uri="{FF2B5EF4-FFF2-40B4-BE49-F238E27FC236}">
                <a16:creationId xmlns:a16="http://schemas.microsoft.com/office/drawing/2014/main" id="{D5D9911B-EE3C-4ECB-9452-3B8062495DB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D0CFEAA-7094-4C9C-A7C9-3F7A0CF76869}"/>
              </a:ext>
            </a:extLst>
          </p:cNvPr>
          <p:cNvSpPr>
            <a:spLocks noGrp="1"/>
          </p:cNvSpPr>
          <p:nvPr>
            <p:ph type="sldNum" sz="quarter" idx="12"/>
          </p:nvPr>
        </p:nvSpPr>
        <p:spPr/>
        <p:txBody>
          <a:bodyPr/>
          <a:lstStyle/>
          <a:p>
            <a:pPr lvl="0"/>
            <a:fld id="{B61685BD-F0B2-4CB1-BCB3-C0BEAC2BB294}" type="slidenum">
              <a:t>‹#›</a:t>
            </a:fld>
            <a:endParaRPr lang="none-none"/>
          </a:p>
        </p:txBody>
      </p:sp>
    </p:spTree>
    <p:extLst>
      <p:ext uri="{BB962C8B-B14F-4D97-AF65-F5344CB8AC3E}">
        <p14:creationId xmlns:p14="http://schemas.microsoft.com/office/powerpoint/2010/main" val="16254812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A148-1E0B-4F30-8EB7-96E658405399}"/>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F3A8B22-9FA6-4ACE-82BF-05983F95CE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C96D568-4C15-4DAD-B314-BB41FC142622}"/>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5" name="Footer Placeholder 4">
            <a:extLst>
              <a:ext uri="{FF2B5EF4-FFF2-40B4-BE49-F238E27FC236}">
                <a16:creationId xmlns:a16="http://schemas.microsoft.com/office/drawing/2014/main" id="{8927EBEF-74F9-4403-8F7B-C28D1E14CFF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9451F0F-9C46-478D-9D1A-0412EA8AD8C8}"/>
              </a:ext>
            </a:extLst>
          </p:cNvPr>
          <p:cNvSpPr>
            <a:spLocks noGrp="1"/>
          </p:cNvSpPr>
          <p:nvPr>
            <p:ph type="sldNum" sz="quarter" idx="12"/>
          </p:nvPr>
        </p:nvSpPr>
        <p:spPr/>
        <p:txBody>
          <a:bodyPr/>
          <a:lstStyle/>
          <a:p>
            <a:pPr lvl="0"/>
            <a:fld id="{0C15B1DF-F514-44AF-AF19-AB2245765A6D}" type="slidenum">
              <a:t>‹#›</a:t>
            </a:fld>
            <a:endParaRPr lang="none-none"/>
          </a:p>
        </p:txBody>
      </p:sp>
    </p:spTree>
    <p:extLst>
      <p:ext uri="{BB962C8B-B14F-4D97-AF65-F5344CB8AC3E}">
        <p14:creationId xmlns:p14="http://schemas.microsoft.com/office/powerpoint/2010/main" val="2719274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635A-4165-4232-89AC-3F7B1AC136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6D7A2F27-D9F9-422E-9D64-B40F079C2F9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6874BB7E-7706-4581-AE53-A9C2E99EEA8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096976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974D-BEBD-4F4C-ABB3-6CC708A0E3B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D2554FAB-4434-4153-9F32-DCC5DE41129A}"/>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9DA85-0BF5-4E7A-9881-8DA9A77F0D95}"/>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5" name="Footer Placeholder 4">
            <a:extLst>
              <a:ext uri="{FF2B5EF4-FFF2-40B4-BE49-F238E27FC236}">
                <a16:creationId xmlns:a16="http://schemas.microsoft.com/office/drawing/2014/main" id="{B832D2D4-CF93-4DA6-B970-BA63AD1A15CC}"/>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A367FF4-BCD7-412B-BB35-0D3D4547B428}"/>
              </a:ext>
            </a:extLst>
          </p:cNvPr>
          <p:cNvSpPr>
            <a:spLocks noGrp="1"/>
          </p:cNvSpPr>
          <p:nvPr>
            <p:ph type="sldNum" sz="quarter" idx="12"/>
          </p:nvPr>
        </p:nvSpPr>
        <p:spPr/>
        <p:txBody>
          <a:bodyPr/>
          <a:lstStyle/>
          <a:p>
            <a:pPr lvl="0"/>
            <a:fld id="{36FF19D4-6877-4D78-A446-54FAD7C17B39}" type="slidenum">
              <a:t>‹#›</a:t>
            </a:fld>
            <a:endParaRPr lang="none-none"/>
          </a:p>
        </p:txBody>
      </p:sp>
    </p:spTree>
    <p:extLst>
      <p:ext uri="{BB962C8B-B14F-4D97-AF65-F5344CB8AC3E}">
        <p14:creationId xmlns:p14="http://schemas.microsoft.com/office/powerpoint/2010/main" val="115856538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03D0-89A7-485B-9ECA-2F251ABCC0A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8D96A470-6E54-457F-A45D-C4CFEA1E241C}"/>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7D06944B-E7D1-472B-9DFD-56D1646560F5}"/>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3E3D20F9-7F41-4870-B69A-C944230E68CA}"/>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6" name="Footer Placeholder 5">
            <a:extLst>
              <a:ext uri="{FF2B5EF4-FFF2-40B4-BE49-F238E27FC236}">
                <a16:creationId xmlns:a16="http://schemas.microsoft.com/office/drawing/2014/main" id="{5FB1FB30-7CAA-4464-A5FB-E5FBA68816E6}"/>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2B6E1F92-86A1-4893-87F9-14E326310AFD}"/>
              </a:ext>
            </a:extLst>
          </p:cNvPr>
          <p:cNvSpPr>
            <a:spLocks noGrp="1"/>
          </p:cNvSpPr>
          <p:nvPr>
            <p:ph type="sldNum" sz="quarter" idx="12"/>
          </p:nvPr>
        </p:nvSpPr>
        <p:spPr/>
        <p:txBody>
          <a:bodyPr/>
          <a:lstStyle/>
          <a:p>
            <a:pPr lvl="0"/>
            <a:fld id="{63A6C3EE-0655-46C3-BC8D-F3B746C7A671}" type="slidenum">
              <a:t>‹#›</a:t>
            </a:fld>
            <a:endParaRPr lang="none-none"/>
          </a:p>
        </p:txBody>
      </p:sp>
    </p:spTree>
    <p:extLst>
      <p:ext uri="{BB962C8B-B14F-4D97-AF65-F5344CB8AC3E}">
        <p14:creationId xmlns:p14="http://schemas.microsoft.com/office/powerpoint/2010/main" val="34948277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E4B8-F2F2-4526-AEC0-7D9BD6295646}"/>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C70FD56-C701-4BD5-AE31-8A8945697BD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85921-677C-4D60-AA14-59207D2646CC}"/>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374A2C18-E72E-4441-A2B6-B33391C47B2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DA2B8E-9A63-4721-823E-DF16065904F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931832DC-3F19-4491-B9EC-86143CE19B8F}"/>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8" name="Footer Placeholder 7">
            <a:extLst>
              <a:ext uri="{FF2B5EF4-FFF2-40B4-BE49-F238E27FC236}">
                <a16:creationId xmlns:a16="http://schemas.microsoft.com/office/drawing/2014/main" id="{F28D4BC5-BBD0-4299-863B-26B18EE58557}"/>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DB117094-E6C5-46EE-A766-94AB29AA8571}"/>
              </a:ext>
            </a:extLst>
          </p:cNvPr>
          <p:cNvSpPr>
            <a:spLocks noGrp="1"/>
          </p:cNvSpPr>
          <p:nvPr>
            <p:ph type="sldNum" sz="quarter" idx="12"/>
          </p:nvPr>
        </p:nvSpPr>
        <p:spPr/>
        <p:txBody>
          <a:bodyPr/>
          <a:lstStyle/>
          <a:p>
            <a:pPr lvl="0"/>
            <a:fld id="{D0ACA3E0-BA76-45D1-AA36-4F434F5931C7}" type="slidenum">
              <a:t>‹#›</a:t>
            </a:fld>
            <a:endParaRPr lang="none-none"/>
          </a:p>
        </p:txBody>
      </p:sp>
    </p:spTree>
    <p:extLst>
      <p:ext uri="{BB962C8B-B14F-4D97-AF65-F5344CB8AC3E}">
        <p14:creationId xmlns:p14="http://schemas.microsoft.com/office/powerpoint/2010/main" val="39209888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8AF2-9AC7-4522-89F8-428312BD7465}"/>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C6C61096-9BD7-4E8A-8FDB-C53D59054C5C}"/>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4" name="Footer Placeholder 3">
            <a:extLst>
              <a:ext uri="{FF2B5EF4-FFF2-40B4-BE49-F238E27FC236}">
                <a16:creationId xmlns:a16="http://schemas.microsoft.com/office/drawing/2014/main" id="{6868B938-99DD-4374-8A3F-42006AA15323}"/>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4B8757F5-C6C3-4F0B-BDBA-55D785B6B494}"/>
              </a:ext>
            </a:extLst>
          </p:cNvPr>
          <p:cNvSpPr>
            <a:spLocks noGrp="1"/>
          </p:cNvSpPr>
          <p:nvPr>
            <p:ph type="sldNum" sz="quarter" idx="12"/>
          </p:nvPr>
        </p:nvSpPr>
        <p:spPr/>
        <p:txBody>
          <a:bodyPr/>
          <a:lstStyle/>
          <a:p>
            <a:pPr lvl="0"/>
            <a:fld id="{D71C4DB1-DD75-4696-A61C-721A49ADAF51}" type="slidenum">
              <a:t>‹#›</a:t>
            </a:fld>
            <a:endParaRPr lang="none-none"/>
          </a:p>
        </p:txBody>
      </p:sp>
    </p:spTree>
    <p:extLst>
      <p:ext uri="{BB962C8B-B14F-4D97-AF65-F5344CB8AC3E}">
        <p14:creationId xmlns:p14="http://schemas.microsoft.com/office/powerpoint/2010/main" val="12957811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C9322-CAE2-49B5-8E38-726D133D4E41}"/>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3" name="Footer Placeholder 2">
            <a:extLst>
              <a:ext uri="{FF2B5EF4-FFF2-40B4-BE49-F238E27FC236}">
                <a16:creationId xmlns:a16="http://schemas.microsoft.com/office/drawing/2014/main" id="{8AFA2B83-F81E-4AAF-9E93-2FC40BAA9053}"/>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7B34E2B6-E1E3-44FE-8080-5EF534661CAF}"/>
              </a:ext>
            </a:extLst>
          </p:cNvPr>
          <p:cNvSpPr>
            <a:spLocks noGrp="1"/>
          </p:cNvSpPr>
          <p:nvPr>
            <p:ph type="sldNum" sz="quarter" idx="12"/>
          </p:nvPr>
        </p:nvSpPr>
        <p:spPr/>
        <p:txBody>
          <a:bodyPr/>
          <a:lstStyle/>
          <a:p>
            <a:pPr lvl="0"/>
            <a:fld id="{43EBE661-13B2-4F9D-8D3D-9E92D52A67B1}" type="slidenum">
              <a:t>‹#›</a:t>
            </a:fld>
            <a:endParaRPr lang="none-none"/>
          </a:p>
        </p:txBody>
      </p:sp>
    </p:spTree>
    <p:extLst>
      <p:ext uri="{BB962C8B-B14F-4D97-AF65-F5344CB8AC3E}">
        <p14:creationId xmlns:p14="http://schemas.microsoft.com/office/powerpoint/2010/main" val="141235406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5883-C820-47EC-A5BC-4EB71B2045F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6983C8C0-09CC-4C80-B87C-0B4F303517B3}"/>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2D594212-FAEE-4BBC-B084-823392BF35B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E60806-8E02-4159-A77A-71637CA0C509}"/>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6" name="Footer Placeholder 5">
            <a:extLst>
              <a:ext uri="{FF2B5EF4-FFF2-40B4-BE49-F238E27FC236}">
                <a16:creationId xmlns:a16="http://schemas.microsoft.com/office/drawing/2014/main" id="{0ABA0ADE-8244-4DA1-8B1B-8823A88BCE6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238011BB-FBDC-4745-9299-7C99AF68A51C}"/>
              </a:ext>
            </a:extLst>
          </p:cNvPr>
          <p:cNvSpPr>
            <a:spLocks noGrp="1"/>
          </p:cNvSpPr>
          <p:nvPr>
            <p:ph type="sldNum" sz="quarter" idx="12"/>
          </p:nvPr>
        </p:nvSpPr>
        <p:spPr/>
        <p:txBody>
          <a:bodyPr/>
          <a:lstStyle/>
          <a:p>
            <a:pPr lvl="0"/>
            <a:fld id="{5F40870F-8AAE-4A21-AE2B-937DBD5CB920}" type="slidenum">
              <a:t>‹#›</a:t>
            </a:fld>
            <a:endParaRPr lang="none-none"/>
          </a:p>
        </p:txBody>
      </p:sp>
    </p:spTree>
    <p:extLst>
      <p:ext uri="{BB962C8B-B14F-4D97-AF65-F5344CB8AC3E}">
        <p14:creationId xmlns:p14="http://schemas.microsoft.com/office/powerpoint/2010/main" val="268224541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C5FE-5C50-48D0-8902-65D5E0569B5F}"/>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F5740B1B-A797-44EB-B64E-D3893554C6C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94119FC-9272-4F3D-AB23-6503CFD276A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63B76-C0D2-45BD-A55F-2487708AD522}"/>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6" name="Footer Placeholder 5">
            <a:extLst>
              <a:ext uri="{FF2B5EF4-FFF2-40B4-BE49-F238E27FC236}">
                <a16:creationId xmlns:a16="http://schemas.microsoft.com/office/drawing/2014/main" id="{E6C2AB35-37B7-4E8D-B1FD-FA2A5CB884DB}"/>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98420B19-F0AC-4452-816A-1D92E644C401}"/>
              </a:ext>
            </a:extLst>
          </p:cNvPr>
          <p:cNvSpPr>
            <a:spLocks noGrp="1"/>
          </p:cNvSpPr>
          <p:nvPr>
            <p:ph type="sldNum" sz="quarter" idx="12"/>
          </p:nvPr>
        </p:nvSpPr>
        <p:spPr/>
        <p:txBody>
          <a:bodyPr/>
          <a:lstStyle/>
          <a:p>
            <a:pPr lvl="0"/>
            <a:fld id="{4DADBDFB-1F31-4BDA-A1AD-A567E5BCA516}" type="slidenum">
              <a:t>‹#›</a:t>
            </a:fld>
            <a:endParaRPr lang="none-none"/>
          </a:p>
        </p:txBody>
      </p:sp>
    </p:spTree>
    <p:extLst>
      <p:ext uri="{BB962C8B-B14F-4D97-AF65-F5344CB8AC3E}">
        <p14:creationId xmlns:p14="http://schemas.microsoft.com/office/powerpoint/2010/main" val="1679731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137C-1CCB-41B4-9CED-A36746106051}"/>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49CFE81-2BDC-4D2D-9877-E0D820A118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8E028D9-48AC-4F43-ABFE-0168716484D4}"/>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5" name="Footer Placeholder 4">
            <a:extLst>
              <a:ext uri="{FF2B5EF4-FFF2-40B4-BE49-F238E27FC236}">
                <a16:creationId xmlns:a16="http://schemas.microsoft.com/office/drawing/2014/main" id="{B49F3D8E-8FA0-4785-93C8-1FAA5612542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741C21C-BD34-4092-A871-0DD59F521432}"/>
              </a:ext>
            </a:extLst>
          </p:cNvPr>
          <p:cNvSpPr>
            <a:spLocks noGrp="1"/>
          </p:cNvSpPr>
          <p:nvPr>
            <p:ph type="sldNum" sz="quarter" idx="12"/>
          </p:nvPr>
        </p:nvSpPr>
        <p:spPr/>
        <p:txBody>
          <a:bodyPr/>
          <a:lstStyle/>
          <a:p>
            <a:pPr lvl="0"/>
            <a:fld id="{36A39946-B86F-41FC-A046-0E2E18BC1117}" type="slidenum">
              <a:t>‹#›</a:t>
            </a:fld>
            <a:endParaRPr lang="none-none"/>
          </a:p>
        </p:txBody>
      </p:sp>
    </p:spTree>
    <p:extLst>
      <p:ext uri="{BB962C8B-B14F-4D97-AF65-F5344CB8AC3E}">
        <p14:creationId xmlns:p14="http://schemas.microsoft.com/office/powerpoint/2010/main" val="186047611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9E396-AB38-497E-8289-531D0D6B3D0E}"/>
              </a:ext>
            </a:extLst>
          </p:cNvPr>
          <p:cNvSpPr>
            <a:spLocks noGrp="1"/>
          </p:cNvSpPr>
          <p:nvPr>
            <p:ph type="title" orient="vert"/>
          </p:nvPr>
        </p:nvSpPr>
        <p:spPr>
          <a:xfrm>
            <a:off x="6629400" y="204788"/>
            <a:ext cx="2057400" cy="43926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7D17F6B-B7EA-4191-B58F-AD8B3A96DCA7}"/>
              </a:ext>
            </a:extLst>
          </p:cNvPr>
          <p:cNvSpPr>
            <a:spLocks noGrp="1"/>
          </p:cNvSpPr>
          <p:nvPr>
            <p:ph type="body" orient="vert" idx="1"/>
          </p:nvPr>
        </p:nvSpPr>
        <p:spPr>
          <a:xfrm>
            <a:off x="457200" y="204788"/>
            <a:ext cx="6019800" cy="4392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56B84C2-873B-4CA5-A2CB-06C4869A8DF7}"/>
              </a:ext>
            </a:extLst>
          </p:cNvPr>
          <p:cNvSpPr>
            <a:spLocks noGrp="1"/>
          </p:cNvSpPr>
          <p:nvPr>
            <p:ph type="dt" sz="half" idx="10"/>
          </p:nvPr>
        </p:nvSpPr>
        <p:spPr/>
        <p:txBody>
          <a:bodyPr/>
          <a:lstStyle/>
          <a:p>
            <a:pPr lvl="0"/>
            <a:fld id="{461E18E8-7AAE-4F4B-ADA5-D258C5BF1E60}" type="datetime1">
              <a:rPr lang="en-US" smtClean="0"/>
              <a:pPr lvl="0"/>
              <a:t>12/3/2021</a:t>
            </a:fld>
            <a:endParaRPr lang="en-US"/>
          </a:p>
        </p:txBody>
      </p:sp>
      <p:sp>
        <p:nvSpPr>
          <p:cNvPr id="5" name="Footer Placeholder 4">
            <a:extLst>
              <a:ext uri="{FF2B5EF4-FFF2-40B4-BE49-F238E27FC236}">
                <a16:creationId xmlns:a16="http://schemas.microsoft.com/office/drawing/2014/main" id="{B88196B8-8574-4C23-85A1-B8ADC8916F84}"/>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AE3713E-1641-4E44-8064-D9B91D38EC3D}"/>
              </a:ext>
            </a:extLst>
          </p:cNvPr>
          <p:cNvSpPr>
            <a:spLocks noGrp="1"/>
          </p:cNvSpPr>
          <p:nvPr>
            <p:ph type="sldNum" sz="quarter" idx="12"/>
          </p:nvPr>
        </p:nvSpPr>
        <p:spPr/>
        <p:txBody>
          <a:bodyPr/>
          <a:lstStyle/>
          <a:p>
            <a:pPr lvl="0"/>
            <a:fld id="{3F24056A-110B-4DD2-89C7-5C1C98A5B9A8}" type="slidenum">
              <a:t>‹#›</a:t>
            </a:fld>
            <a:endParaRPr lang="none-none"/>
          </a:p>
        </p:txBody>
      </p:sp>
    </p:spTree>
    <p:extLst>
      <p:ext uri="{BB962C8B-B14F-4D97-AF65-F5344CB8AC3E}">
        <p14:creationId xmlns:p14="http://schemas.microsoft.com/office/powerpoint/2010/main" val="354910097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B876-4E32-4E42-BC75-B38489BC70FC}"/>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AC57FE43-E0C8-4DA3-AE99-98300C741C0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169C7A01-F450-4B97-9863-01143892441C}"/>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5" name="Footer Placeholder 4">
            <a:extLst>
              <a:ext uri="{FF2B5EF4-FFF2-40B4-BE49-F238E27FC236}">
                <a16:creationId xmlns:a16="http://schemas.microsoft.com/office/drawing/2014/main" id="{54869FC5-546C-4C73-90C3-78CCD43F5A1E}"/>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428EAFE-E3B8-4A27-B1CE-2C469A5BF51B}"/>
              </a:ext>
            </a:extLst>
          </p:cNvPr>
          <p:cNvSpPr>
            <a:spLocks noGrp="1"/>
          </p:cNvSpPr>
          <p:nvPr>
            <p:ph type="sldNum" sz="quarter" idx="12"/>
          </p:nvPr>
        </p:nvSpPr>
        <p:spPr/>
        <p:txBody>
          <a:bodyPr/>
          <a:lstStyle/>
          <a:p>
            <a:pPr lvl="0"/>
            <a:fld id="{A9E1889A-E9E7-4BCE-AF9B-0F0ADE75B0C9}" type="slidenum">
              <a:t>‹#›</a:t>
            </a:fld>
            <a:endParaRPr lang="none-none"/>
          </a:p>
        </p:txBody>
      </p:sp>
    </p:spTree>
    <p:extLst>
      <p:ext uri="{BB962C8B-B14F-4D97-AF65-F5344CB8AC3E}">
        <p14:creationId xmlns:p14="http://schemas.microsoft.com/office/powerpoint/2010/main" val="211399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10C8-CF4F-4BBA-95E1-87F061FBB543}"/>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44EA943-3BB5-48C0-8B12-3BD8EC2F5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347593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9548-F132-4DE4-A759-C77FE87B507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D5DF36ED-DC4A-4B7D-8C8D-D35D434EF25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9AC55CB-2AAE-4BA6-8D66-BF6C899BE3B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1016681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80D8-1C06-4ED1-9514-76DB1E862A64}"/>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3BADD3D0-64C1-438A-836A-F049B085CB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58E0344-F6F2-4206-BF83-A58A4621955A}"/>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5" name="Footer Placeholder 4">
            <a:extLst>
              <a:ext uri="{FF2B5EF4-FFF2-40B4-BE49-F238E27FC236}">
                <a16:creationId xmlns:a16="http://schemas.microsoft.com/office/drawing/2014/main" id="{C1D27DC2-1D36-433F-BDD2-E1D340C15AC9}"/>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72FECD85-4157-4A1E-B841-31FB7577065C}"/>
              </a:ext>
            </a:extLst>
          </p:cNvPr>
          <p:cNvSpPr>
            <a:spLocks noGrp="1"/>
          </p:cNvSpPr>
          <p:nvPr>
            <p:ph type="sldNum" sz="quarter" idx="12"/>
          </p:nvPr>
        </p:nvSpPr>
        <p:spPr/>
        <p:txBody>
          <a:bodyPr/>
          <a:lstStyle/>
          <a:p>
            <a:pPr lvl="0"/>
            <a:fld id="{D2EFD233-B1B9-43F4-986D-CAE8FF67403E}" type="slidenum">
              <a:t>‹#›</a:t>
            </a:fld>
            <a:endParaRPr lang="none-none"/>
          </a:p>
        </p:txBody>
      </p:sp>
    </p:spTree>
    <p:extLst>
      <p:ext uri="{BB962C8B-B14F-4D97-AF65-F5344CB8AC3E}">
        <p14:creationId xmlns:p14="http://schemas.microsoft.com/office/powerpoint/2010/main" val="222585772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0DC8-647A-4C85-99B3-76A81EE9D12B}"/>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91CFA999-A661-4FC4-B9D9-54D57BA64840}"/>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714E6-DE1C-47A2-AD9F-533A2C3E4055}"/>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5" name="Footer Placeholder 4">
            <a:extLst>
              <a:ext uri="{FF2B5EF4-FFF2-40B4-BE49-F238E27FC236}">
                <a16:creationId xmlns:a16="http://schemas.microsoft.com/office/drawing/2014/main" id="{66313988-C4DA-41A3-A129-66FC2CB6DBD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E258120-B86E-4D09-A07D-36DCA175BD36}"/>
              </a:ext>
            </a:extLst>
          </p:cNvPr>
          <p:cNvSpPr>
            <a:spLocks noGrp="1"/>
          </p:cNvSpPr>
          <p:nvPr>
            <p:ph type="sldNum" sz="quarter" idx="12"/>
          </p:nvPr>
        </p:nvSpPr>
        <p:spPr/>
        <p:txBody>
          <a:bodyPr/>
          <a:lstStyle/>
          <a:p>
            <a:pPr lvl="0"/>
            <a:fld id="{7ADB2B40-8F61-4BB2-B470-0C01DA73F2F8}" type="slidenum">
              <a:t>‹#›</a:t>
            </a:fld>
            <a:endParaRPr lang="none-none"/>
          </a:p>
        </p:txBody>
      </p:sp>
    </p:spTree>
    <p:extLst>
      <p:ext uri="{BB962C8B-B14F-4D97-AF65-F5344CB8AC3E}">
        <p14:creationId xmlns:p14="http://schemas.microsoft.com/office/powerpoint/2010/main" val="94689368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2F19-1C11-461C-91C8-46600B88ACB3}"/>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F69D5BF-6728-43C5-B522-10DA18A52891}"/>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B2E6764E-D19A-4512-91FA-D236953C8AC5}"/>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50817F5A-B8D5-4C6D-B565-8FD901170AF7}"/>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6" name="Footer Placeholder 5">
            <a:extLst>
              <a:ext uri="{FF2B5EF4-FFF2-40B4-BE49-F238E27FC236}">
                <a16:creationId xmlns:a16="http://schemas.microsoft.com/office/drawing/2014/main" id="{FD27CE50-9A02-40DC-8137-BBBF003B22F1}"/>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B76DCB3B-033F-4C1C-B709-8DBB69AA42AD}"/>
              </a:ext>
            </a:extLst>
          </p:cNvPr>
          <p:cNvSpPr>
            <a:spLocks noGrp="1"/>
          </p:cNvSpPr>
          <p:nvPr>
            <p:ph type="sldNum" sz="quarter" idx="12"/>
          </p:nvPr>
        </p:nvSpPr>
        <p:spPr/>
        <p:txBody>
          <a:bodyPr/>
          <a:lstStyle/>
          <a:p>
            <a:pPr lvl="0"/>
            <a:fld id="{D650E3C3-F977-4185-BC14-4029943A498E}" type="slidenum">
              <a:t>‹#›</a:t>
            </a:fld>
            <a:endParaRPr lang="none-none"/>
          </a:p>
        </p:txBody>
      </p:sp>
    </p:spTree>
    <p:extLst>
      <p:ext uri="{BB962C8B-B14F-4D97-AF65-F5344CB8AC3E}">
        <p14:creationId xmlns:p14="http://schemas.microsoft.com/office/powerpoint/2010/main" val="416439964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B5D7-03E4-43EA-9AB5-D87E3C4675AC}"/>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148722E-FA1B-4495-AE6D-CA374A86F782}"/>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F027A6-1855-44AC-8AAE-9C04C7F4FBC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8C75DD79-0AFF-4D5D-902F-AAF6B006573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8A1EA-A7E3-43F6-AC4F-92323467C85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CA2875A7-2DED-49DF-8F97-5EB3A2774F23}"/>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8" name="Footer Placeholder 7">
            <a:extLst>
              <a:ext uri="{FF2B5EF4-FFF2-40B4-BE49-F238E27FC236}">
                <a16:creationId xmlns:a16="http://schemas.microsoft.com/office/drawing/2014/main" id="{00A43140-C207-49E3-A236-BA1CC665B080}"/>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E5F67867-5788-460C-8FD1-7C01863A50AE}"/>
              </a:ext>
            </a:extLst>
          </p:cNvPr>
          <p:cNvSpPr>
            <a:spLocks noGrp="1"/>
          </p:cNvSpPr>
          <p:nvPr>
            <p:ph type="sldNum" sz="quarter" idx="12"/>
          </p:nvPr>
        </p:nvSpPr>
        <p:spPr/>
        <p:txBody>
          <a:bodyPr/>
          <a:lstStyle/>
          <a:p>
            <a:pPr lvl="0"/>
            <a:fld id="{EA7BB733-3E71-4C84-B031-C1E1EE6D61A4}" type="slidenum">
              <a:t>‹#›</a:t>
            </a:fld>
            <a:endParaRPr lang="none-none"/>
          </a:p>
        </p:txBody>
      </p:sp>
    </p:spTree>
    <p:extLst>
      <p:ext uri="{BB962C8B-B14F-4D97-AF65-F5344CB8AC3E}">
        <p14:creationId xmlns:p14="http://schemas.microsoft.com/office/powerpoint/2010/main" val="420781075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3A13-D76A-404B-A0EB-F0F0D30A029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C31DDAE3-15F3-40D3-B6CA-857268FD7A9F}"/>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4" name="Footer Placeholder 3">
            <a:extLst>
              <a:ext uri="{FF2B5EF4-FFF2-40B4-BE49-F238E27FC236}">
                <a16:creationId xmlns:a16="http://schemas.microsoft.com/office/drawing/2014/main" id="{22F475F3-7CFB-41AA-BB30-53091AF6AA58}"/>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EE3B3E9C-454D-425F-B924-3AB452B1632A}"/>
              </a:ext>
            </a:extLst>
          </p:cNvPr>
          <p:cNvSpPr>
            <a:spLocks noGrp="1"/>
          </p:cNvSpPr>
          <p:nvPr>
            <p:ph type="sldNum" sz="quarter" idx="12"/>
          </p:nvPr>
        </p:nvSpPr>
        <p:spPr/>
        <p:txBody>
          <a:bodyPr/>
          <a:lstStyle/>
          <a:p>
            <a:pPr lvl="0"/>
            <a:fld id="{8BABD429-1918-4D2E-9E3E-79D2CAA3243E}" type="slidenum">
              <a:t>‹#›</a:t>
            </a:fld>
            <a:endParaRPr lang="none-none"/>
          </a:p>
        </p:txBody>
      </p:sp>
    </p:spTree>
    <p:extLst>
      <p:ext uri="{BB962C8B-B14F-4D97-AF65-F5344CB8AC3E}">
        <p14:creationId xmlns:p14="http://schemas.microsoft.com/office/powerpoint/2010/main" val="55589469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FD5D6-EC4C-4F5F-A862-A7890C44398C}"/>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3" name="Footer Placeholder 2">
            <a:extLst>
              <a:ext uri="{FF2B5EF4-FFF2-40B4-BE49-F238E27FC236}">
                <a16:creationId xmlns:a16="http://schemas.microsoft.com/office/drawing/2014/main" id="{93C07A37-2BBA-4467-BD00-C53277C8EE4D}"/>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A9E28FA5-172E-43BC-A187-19B9555A30EE}"/>
              </a:ext>
            </a:extLst>
          </p:cNvPr>
          <p:cNvSpPr>
            <a:spLocks noGrp="1"/>
          </p:cNvSpPr>
          <p:nvPr>
            <p:ph type="sldNum" sz="quarter" idx="12"/>
          </p:nvPr>
        </p:nvSpPr>
        <p:spPr/>
        <p:txBody>
          <a:bodyPr/>
          <a:lstStyle/>
          <a:p>
            <a:pPr lvl="0"/>
            <a:fld id="{9D00ECB8-7454-4217-B1DD-05B20522193A}" type="slidenum">
              <a:t>‹#›</a:t>
            </a:fld>
            <a:endParaRPr lang="none-none"/>
          </a:p>
        </p:txBody>
      </p:sp>
    </p:spTree>
    <p:extLst>
      <p:ext uri="{BB962C8B-B14F-4D97-AF65-F5344CB8AC3E}">
        <p14:creationId xmlns:p14="http://schemas.microsoft.com/office/powerpoint/2010/main" val="20924576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F208E-B205-451C-B26F-DA0AA75C9EF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9108394F-2EBE-4993-9063-78F39EF87C4F}"/>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2336C493-ECFA-492B-BB62-213D2745868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0B8437-1FC0-46BD-BA97-5BFDEB01B8CC}"/>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6" name="Footer Placeholder 5">
            <a:extLst>
              <a:ext uri="{FF2B5EF4-FFF2-40B4-BE49-F238E27FC236}">
                <a16:creationId xmlns:a16="http://schemas.microsoft.com/office/drawing/2014/main" id="{82DB5070-60AF-405A-B845-0CE23B11FDDC}"/>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294E4348-CBB1-45B8-8234-65A2A12E0E91}"/>
              </a:ext>
            </a:extLst>
          </p:cNvPr>
          <p:cNvSpPr>
            <a:spLocks noGrp="1"/>
          </p:cNvSpPr>
          <p:nvPr>
            <p:ph type="sldNum" sz="quarter" idx="12"/>
          </p:nvPr>
        </p:nvSpPr>
        <p:spPr/>
        <p:txBody>
          <a:bodyPr/>
          <a:lstStyle/>
          <a:p>
            <a:pPr lvl="0"/>
            <a:fld id="{CB68715F-97C5-418F-B21F-C68175BAAB48}" type="slidenum">
              <a:t>‹#›</a:t>
            </a:fld>
            <a:endParaRPr lang="none-none"/>
          </a:p>
        </p:txBody>
      </p:sp>
    </p:spTree>
    <p:extLst>
      <p:ext uri="{BB962C8B-B14F-4D97-AF65-F5344CB8AC3E}">
        <p14:creationId xmlns:p14="http://schemas.microsoft.com/office/powerpoint/2010/main" val="2827857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4B-8088-4D56-AB05-A4117D8591C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4A0C3AE6-E0B5-425E-9A49-E16504ED864C}"/>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9CE1C212-4608-4931-8042-8F5FC11F407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241FE-88F4-4EA5-8931-85CEAA0BB91C}"/>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6" name="Footer Placeholder 5">
            <a:extLst>
              <a:ext uri="{FF2B5EF4-FFF2-40B4-BE49-F238E27FC236}">
                <a16:creationId xmlns:a16="http://schemas.microsoft.com/office/drawing/2014/main" id="{14B45593-7A7C-4513-A845-4114B80A8EA3}"/>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B8834B08-E367-4175-A667-7A674AE7D1F0}"/>
              </a:ext>
            </a:extLst>
          </p:cNvPr>
          <p:cNvSpPr>
            <a:spLocks noGrp="1"/>
          </p:cNvSpPr>
          <p:nvPr>
            <p:ph type="sldNum" sz="quarter" idx="12"/>
          </p:nvPr>
        </p:nvSpPr>
        <p:spPr/>
        <p:txBody>
          <a:bodyPr/>
          <a:lstStyle/>
          <a:p>
            <a:pPr lvl="0"/>
            <a:fld id="{94A92162-5ED4-4BA3-AD81-783428FBE62D}" type="slidenum">
              <a:t>‹#›</a:t>
            </a:fld>
            <a:endParaRPr lang="none-none"/>
          </a:p>
        </p:txBody>
      </p:sp>
    </p:spTree>
    <p:extLst>
      <p:ext uri="{BB962C8B-B14F-4D97-AF65-F5344CB8AC3E}">
        <p14:creationId xmlns:p14="http://schemas.microsoft.com/office/powerpoint/2010/main" val="33717838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43FD-D256-45EE-A2F2-B83A3B59D72F}"/>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22EE037-4996-439F-B6E0-8CEE512437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145F365-5C89-4002-B2B4-15D04EAB3DAA}"/>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5" name="Footer Placeholder 4">
            <a:extLst>
              <a:ext uri="{FF2B5EF4-FFF2-40B4-BE49-F238E27FC236}">
                <a16:creationId xmlns:a16="http://schemas.microsoft.com/office/drawing/2014/main" id="{068EE253-C0F6-4BDE-AC49-5658BD8B9EF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1F25C511-DC26-4D4F-9711-28912E3015BF}"/>
              </a:ext>
            </a:extLst>
          </p:cNvPr>
          <p:cNvSpPr>
            <a:spLocks noGrp="1"/>
          </p:cNvSpPr>
          <p:nvPr>
            <p:ph type="sldNum" sz="quarter" idx="12"/>
          </p:nvPr>
        </p:nvSpPr>
        <p:spPr/>
        <p:txBody>
          <a:bodyPr/>
          <a:lstStyle/>
          <a:p>
            <a:pPr lvl="0"/>
            <a:fld id="{A5C264C8-2058-4CD9-9E6E-E126210E9DBE}" type="slidenum">
              <a:t>‹#›</a:t>
            </a:fld>
            <a:endParaRPr lang="none-none"/>
          </a:p>
        </p:txBody>
      </p:sp>
    </p:spTree>
    <p:extLst>
      <p:ext uri="{BB962C8B-B14F-4D97-AF65-F5344CB8AC3E}">
        <p14:creationId xmlns:p14="http://schemas.microsoft.com/office/powerpoint/2010/main" val="241586569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BC69D-C52E-46EA-8C3E-07BCE4E6AB7A}"/>
              </a:ext>
            </a:extLst>
          </p:cNvPr>
          <p:cNvSpPr>
            <a:spLocks noGrp="1"/>
          </p:cNvSpPr>
          <p:nvPr>
            <p:ph type="title" orient="vert"/>
          </p:nvPr>
        </p:nvSpPr>
        <p:spPr>
          <a:xfrm>
            <a:off x="6629400" y="204788"/>
            <a:ext cx="2057400" cy="43926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161CF25-DDA8-4DA4-B957-055CF3F40D11}"/>
              </a:ext>
            </a:extLst>
          </p:cNvPr>
          <p:cNvSpPr>
            <a:spLocks noGrp="1"/>
          </p:cNvSpPr>
          <p:nvPr>
            <p:ph type="body" orient="vert" idx="1"/>
          </p:nvPr>
        </p:nvSpPr>
        <p:spPr>
          <a:xfrm>
            <a:off x="457200" y="204788"/>
            <a:ext cx="6019800" cy="4392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3468CC5-1D72-4005-9E1D-F790D062DA4C}"/>
              </a:ext>
            </a:extLst>
          </p:cNvPr>
          <p:cNvSpPr>
            <a:spLocks noGrp="1"/>
          </p:cNvSpPr>
          <p:nvPr>
            <p:ph type="dt" sz="half" idx="10"/>
          </p:nvPr>
        </p:nvSpPr>
        <p:spPr/>
        <p:txBody>
          <a:bodyPr/>
          <a:lstStyle/>
          <a:p>
            <a:pPr lvl="0"/>
            <a:fld id="{1B60E918-B3EB-40F7-B927-8EE324142B35}" type="datetime1">
              <a:rPr lang="en-US" smtClean="0"/>
              <a:pPr lvl="0"/>
              <a:t>12/3/2021</a:t>
            </a:fld>
            <a:endParaRPr lang="en-US"/>
          </a:p>
        </p:txBody>
      </p:sp>
      <p:sp>
        <p:nvSpPr>
          <p:cNvPr id="5" name="Footer Placeholder 4">
            <a:extLst>
              <a:ext uri="{FF2B5EF4-FFF2-40B4-BE49-F238E27FC236}">
                <a16:creationId xmlns:a16="http://schemas.microsoft.com/office/drawing/2014/main" id="{A864437C-8A4B-4BD1-B74E-C07F81FD8283}"/>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37689C9-B8B5-4028-A804-F1D82B8980ED}"/>
              </a:ext>
            </a:extLst>
          </p:cNvPr>
          <p:cNvSpPr>
            <a:spLocks noGrp="1"/>
          </p:cNvSpPr>
          <p:nvPr>
            <p:ph type="sldNum" sz="quarter" idx="12"/>
          </p:nvPr>
        </p:nvSpPr>
        <p:spPr/>
        <p:txBody>
          <a:bodyPr/>
          <a:lstStyle/>
          <a:p>
            <a:pPr lvl="0"/>
            <a:fld id="{269ABF86-838A-46B6-98F1-BCDA242F0784}" type="slidenum">
              <a:t>‹#›</a:t>
            </a:fld>
            <a:endParaRPr lang="none-none"/>
          </a:p>
        </p:txBody>
      </p:sp>
    </p:spTree>
    <p:extLst>
      <p:ext uri="{BB962C8B-B14F-4D97-AF65-F5344CB8AC3E}">
        <p14:creationId xmlns:p14="http://schemas.microsoft.com/office/powerpoint/2010/main" val="535023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45B3-C0E2-4749-A5F0-155FF93319C0}"/>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FB595B49-A321-4B8E-925A-98B2E998C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6697019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EE7-5DAD-44B5-918E-1A22E2D971F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6B22F2ED-AB43-43F4-BAB8-90C568958172}"/>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53F5A205-A935-4A3F-B2B5-AF9CE3DAF0A3}"/>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5" name="Footer Placeholder 4">
            <a:extLst>
              <a:ext uri="{FF2B5EF4-FFF2-40B4-BE49-F238E27FC236}">
                <a16:creationId xmlns:a16="http://schemas.microsoft.com/office/drawing/2014/main" id="{00B0E8AE-05F7-45DF-A1FB-0F7ED80C2AF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9BFEF53-3063-4EDB-9001-EFABB81A84DA}"/>
              </a:ext>
            </a:extLst>
          </p:cNvPr>
          <p:cNvSpPr>
            <a:spLocks noGrp="1"/>
          </p:cNvSpPr>
          <p:nvPr>
            <p:ph type="sldNum" sz="quarter" idx="12"/>
          </p:nvPr>
        </p:nvSpPr>
        <p:spPr/>
        <p:txBody>
          <a:bodyPr/>
          <a:lstStyle/>
          <a:p>
            <a:pPr lvl="0"/>
            <a:fld id="{25F3A397-EA5F-4978-90E4-8B6CA1FB4704}" type="slidenum">
              <a:t>‹#›</a:t>
            </a:fld>
            <a:endParaRPr lang="none-none"/>
          </a:p>
        </p:txBody>
      </p:sp>
    </p:spTree>
    <p:extLst>
      <p:ext uri="{BB962C8B-B14F-4D97-AF65-F5344CB8AC3E}">
        <p14:creationId xmlns:p14="http://schemas.microsoft.com/office/powerpoint/2010/main" val="220306754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294-29CA-4AAF-8C0C-556818CBE20C}"/>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31B8411B-AAD9-4CBA-81A2-D2F338513E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1DB836D-622E-4391-86B3-934D96078208}"/>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5" name="Footer Placeholder 4">
            <a:extLst>
              <a:ext uri="{FF2B5EF4-FFF2-40B4-BE49-F238E27FC236}">
                <a16:creationId xmlns:a16="http://schemas.microsoft.com/office/drawing/2014/main" id="{7079BB9A-2FF8-412D-948C-D5A51A56F69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D9DB6952-3C3A-4F39-8279-2CE1EA13BCE3}"/>
              </a:ext>
            </a:extLst>
          </p:cNvPr>
          <p:cNvSpPr>
            <a:spLocks noGrp="1"/>
          </p:cNvSpPr>
          <p:nvPr>
            <p:ph type="sldNum" sz="quarter" idx="12"/>
          </p:nvPr>
        </p:nvSpPr>
        <p:spPr/>
        <p:txBody>
          <a:bodyPr/>
          <a:lstStyle/>
          <a:p>
            <a:pPr lvl="0"/>
            <a:fld id="{1AC78EB4-4DAC-41B1-B1FF-387A09C365A6}" type="slidenum">
              <a:t>‹#›</a:t>
            </a:fld>
            <a:endParaRPr lang="none-none"/>
          </a:p>
        </p:txBody>
      </p:sp>
    </p:spTree>
    <p:extLst>
      <p:ext uri="{BB962C8B-B14F-4D97-AF65-F5344CB8AC3E}">
        <p14:creationId xmlns:p14="http://schemas.microsoft.com/office/powerpoint/2010/main" val="2671770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AA62-9097-4A80-95E8-12BCAD5559C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B05F650-49FC-4430-A6E9-3885F6F9AB0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779808-A1B0-4DCC-9BE2-10CF2B21F8B8}"/>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5" name="Footer Placeholder 4">
            <a:extLst>
              <a:ext uri="{FF2B5EF4-FFF2-40B4-BE49-F238E27FC236}">
                <a16:creationId xmlns:a16="http://schemas.microsoft.com/office/drawing/2014/main" id="{ADA2F9A9-BC27-4330-9166-170EF0B4E64A}"/>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4580CD70-14AA-4743-B1BF-6B8947AFC1C1}"/>
              </a:ext>
            </a:extLst>
          </p:cNvPr>
          <p:cNvSpPr>
            <a:spLocks noGrp="1"/>
          </p:cNvSpPr>
          <p:nvPr>
            <p:ph type="sldNum" sz="quarter" idx="12"/>
          </p:nvPr>
        </p:nvSpPr>
        <p:spPr/>
        <p:txBody>
          <a:bodyPr/>
          <a:lstStyle/>
          <a:p>
            <a:pPr lvl="0"/>
            <a:fld id="{4321F8C7-F4BD-4BD6-B091-141E4C781476}" type="slidenum">
              <a:t>‹#›</a:t>
            </a:fld>
            <a:endParaRPr lang="none-none"/>
          </a:p>
        </p:txBody>
      </p:sp>
    </p:spTree>
    <p:extLst>
      <p:ext uri="{BB962C8B-B14F-4D97-AF65-F5344CB8AC3E}">
        <p14:creationId xmlns:p14="http://schemas.microsoft.com/office/powerpoint/2010/main" val="361665229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14AA-06C3-4858-9724-DFB15E1512A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36A76D9-D63A-4338-89A8-D1F4470AB7E6}"/>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0160984C-61C5-4CD5-A0E4-DD8BB2A9E89D}"/>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04F0B086-7D83-4C16-8660-1405B1BE1235}"/>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6" name="Footer Placeholder 5">
            <a:extLst>
              <a:ext uri="{FF2B5EF4-FFF2-40B4-BE49-F238E27FC236}">
                <a16:creationId xmlns:a16="http://schemas.microsoft.com/office/drawing/2014/main" id="{83AC6ABD-D009-4E62-9A2E-2558D0692A2A}"/>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4BA66565-7223-4627-8037-7DB62C28B660}"/>
              </a:ext>
            </a:extLst>
          </p:cNvPr>
          <p:cNvSpPr>
            <a:spLocks noGrp="1"/>
          </p:cNvSpPr>
          <p:nvPr>
            <p:ph type="sldNum" sz="quarter" idx="12"/>
          </p:nvPr>
        </p:nvSpPr>
        <p:spPr/>
        <p:txBody>
          <a:bodyPr/>
          <a:lstStyle/>
          <a:p>
            <a:pPr lvl="0"/>
            <a:fld id="{635C5FD7-CCDC-434E-8A64-2D1D2895947A}" type="slidenum">
              <a:t>‹#›</a:t>
            </a:fld>
            <a:endParaRPr lang="none-none"/>
          </a:p>
        </p:txBody>
      </p:sp>
    </p:spTree>
    <p:extLst>
      <p:ext uri="{BB962C8B-B14F-4D97-AF65-F5344CB8AC3E}">
        <p14:creationId xmlns:p14="http://schemas.microsoft.com/office/powerpoint/2010/main" val="25383569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7361-2DD3-49DE-BC6F-8840957835F7}"/>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3EF69081-4A29-4385-8F97-298CB5FD181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A1BC67-3695-467C-8886-E93F37B6D55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2351AC91-55AE-46B5-9997-99137D3A178C}"/>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5BDFF0-747B-4480-98D8-98D9E65ED026}"/>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E6178EE2-8F15-485A-9EE4-8ABEB65C680F}"/>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8" name="Footer Placeholder 7">
            <a:extLst>
              <a:ext uri="{FF2B5EF4-FFF2-40B4-BE49-F238E27FC236}">
                <a16:creationId xmlns:a16="http://schemas.microsoft.com/office/drawing/2014/main" id="{25B09BEE-8A6D-47F6-BBE8-817282487C58}"/>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F6401EC9-10DF-4695-B1CD-80C3D6412719}"/>
              </a:ext>
            </a:extLst>
          </p:cNvPr>
          <p:cNvSpPr>
            <a:spLocks noGrp="1"/>
          </p:cNvSpPr>
          <p:nvPr>
            <p:ph type="sldNum" sz="quarter" idx="12"/>
          </p:nvPr>
        </p:nvSpPr>
        <p:spPr/>
        <p:txBody>
          <a:bodyPr/>
          <a:lstStyle/>
          <a:p>
            <a:pPr lvl="0"/>
            <a:fld id="{EF4D4E50-6609-4A80-8289-6266A1DC62E9}" type="slidenum">
              <a:t>‹#›</a:t>
            </a:fld>
            <a:endParaRPr lang="none-none"/>
          </a:p>
        </p:txBody>
      </p:sp>
    </p:spTree>
    <p:extLst>
      <p:ext uri="{BB962C8B-B14F-4D97-AF65-F5344CB8AC3E}">
        <p14:creationId xmlns:p14="http://schemas.microsoft.com/office/powerpoint/2010/main" val="369323684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361A-B040-463E-8F35-19C252C8B257}"/>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1EEF45ED-F926-460A-B3D8-417F4E4C5916}"/>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4" name="Footer Placeholder 3">
            <a:extLst>
              <a:ext uri="{FF2B5EF4-FFF2-40B4-BE49-F238E27FC236}">
                <a16:creationId xmlns:a16="http://schemas.microsoft.com/office/drawing/2014/main" id="{D9EE40EC-EB05-446A-B298-2EB8E0ED98AF}"/>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8CF05A4F-79BD-41F1-B7A0-7DD87755C98D}"/>
              </a:ext>
            </a:extLst>
          </p:cNvPr>
          <p:cNvSpPr>
            <a:spLocks noGrp="1"/>
          </p:cNvSpPr>
          <p:nvPr>
            <p:ph type="sldNum" sz="quarter" idx="12"/>
          </p:nvPr>
        </p:nvSpPr>
        <p:spPr/>
        <p:txBody>
          <a:bodyPr/>
          <a:lstStyle/>
          <a:p>
            <a:pPr lvl="0"/>
            <a:fld id="{AEBB72EF-ACA3-4B6A-A43E-5EF24644D3C0}" type="slidenum">
              <a:t>‹#›</a:t>
            </a:fld>
            <a:endParaRPr lang="none-none"/>
          </a:p>
        </p:txBody>
      </p:sp>
    </p:spTree>
    <p:extLst>
      <p:ext uri="{BB962C8B-B14F-4D97-AF65-F5344CB8AC3E}">
        <p14:creationId xmlns:p14="http://schemas.microsoft.com/office/powerpoint/2010/main" val="164648098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52AE6-0CD3-4FA8-A3A8-AC90E166CAAC}"/>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3" name="Footer Placeholder 2">
            <a:extLst>
              <a:ext uri="{FF2B5EF4-FFF2-40B4-BE49-F238E27FC236}">
                <a16:creationId xmlns:a16="http://schemas.microsoft.com/office/drawing/2014/main" id="{0F42A331-C0B6-4CB7-8948-C6DABD40BB72}"/>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5D58883A-52C3-4644-908B-28352F25603A}"/>
              </a:ext>
            </a:extLst>
          </p:cNvPr>
          <p:cNvSpPr>
            <a:spLocks noGrp="1"/>
          </p:cNvSpPr>
          <p:nvPr>
            <p:ph type="sldNum" sz="quarter" idx="12"/>
          </p:nvPr>
        </p:nvSpPr>
        <p:spPr/>
        <p:txBody>
          <a:bodyPr/>
          <a:lstStyle/>
          <a:p>
            <a:pPr lvl="0"/>
            <a:fld id="{19412051-2511-4099-B27B-164CBEAE1E33}" type="slidenum">
              <a:t>‹#›</a:t>
            </a:fld>
            <a:endParaRPr lang="none-none"/>
          </a:p>
        </p:txBody>
      </p:sp>
    </p:spTree>
    <p:extLst>
      <p:ext uri="{BB962C8B-B14F-4D97-AF65-F5344CB8AC3E}">
        <p14:creationId xmlns:p14="http://schemas.microsoft.com/office/powerpoint/2010/main" val="252379245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A19-346B-4B22-88FA-A97746D3F58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94C9C3F-A112-44F5-B081-8A8C64D7C63A}"/>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A99BDFFF-B24B-4C94-81A1-7B51FF4CC60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A200-5796-4CD5-BC0C-EDF7405C6017}"/>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6" name="Footer Placeholder 5">
            <a:extLst>
              <a:ext uri="{FF2B5EF4-FFF2-40B4-BE49-F238E27FC236}">
                <a16:creationId xmlns:a16="http://schemas.microsoft.com/office/drawing/2014/main" id="{BEA5EF92-F772-41F9-8DCF-99F1E521C721}"/>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866706D0-F2CB-49A2-BBD6-0FEFDEE0DFA9}"/>
              </a:ext>
            </a:extLst>
          </p:cNvPr>
          <p:cNvSpPr>
            <a:spLocks noGrp="1"/>
          </p:cNvSpPr>
          <p:nvPr>
            <p:ph type="sldNum" sz="quarter" idx="12"/>
          </p:nvPr>
        </p:nvSpPr>
        <p:spPr/>
        <p:txBody>
          <a:bodyPr/>
          <a:lstStyle/>
          <a:p>
            <a:pPr lvl="0"/>
            <a:fld id="{7F32ED84-4FCB-4FAF-8F88-F2DE3047F6F7}" type="slidenum">
              <a:t>‹#›</a:t>
            </a:fld>
            <a:endParaRPr lang="none-none"/>
          </a:p>
        </p:txBody>
      </p:sp>
    </p:spTree>
    <p:extLst>
      <p:ext uri="{BB962C8B-B14F-4D97-AF65-F5344CB8AC3E}">
        <p14:creationId xmlns:p14="http://schemas.microsoft.com/office/powerpoint/2010/main" val="24297936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543C-F931-4F13-B5FD-D2CB984690A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456FB7AF-EE85-4667-ADED-D52DE6462DB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22CCD82-FBE8-4C88-A6D6-74D9EAA956D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94AFB4-BCE8-4BB1-8477-B5333A02202A}"/>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6" name="Footer Placeholder 5">
            <a:extLst>
              <a:ext uri="{FF2B5EF4-FFF2-40B4-BE49-F238E27FC236}">
                <a16:creationId xmlns:a16="http://schemas.microsoft.com/office/drawing/2014/main" id="{9A0F0448-18A7-4424-B689-6D44FAA1F5F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6AEA7132-B0E9-407C-8FAD-6C3828234F42}"/>
              </a:ext>
            </a:extLst>
          </p:cNvPr>
          <p:cNvSpPr>
            <a:spLocks noGrp="1"/>
          </p:cNvSpPr>
          <p:nvPr>
            <p:ph type="sldNum" sz="quarter" idx="12"/>
          </p:nvPr>
        </p:nvSpPr>
        <p:spPr/>
        <p:txBody>
          <a:bodyPr/>
          <a:lstStyle/>
          <a:p>
            <a:pPr lvl="0"/>
            <a:fld id="{50115A5D-C8BC-44A5-A7F2-0432C532343A}" type="slidenum">
              <a:t>‹#›</a:t>
            </a:fld>
            <a:endParaRPr lang="none-none"/>
          </a:p>
        </p:txBody>
      </p:sp>
    </p:spTree>
    <p:extLst>
      <p:ext uri="{BB962C8B-B14F-4D97-AF65-F5344CB8AC3E}">
        <p14:creationId xmlns:p14="http://schemas.microsoft.com/office/powerpoint/2010/main" val="169422790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C598-A313-4E20-9307-A9919FC13EAB}"/>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FEADBE8-3E46-4738-BF58-D075011D05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F5CC855-8D8B-4DD9-B4A5-60A75596F00B}"/>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5" name="Footer Placeholder 4">
            <a:extLst>
              <a:ext uri="{FF2B5EF4-FFF2-40B4-BE49-F238E27FC236}">
                <a16:creationId xmlns:a16="http://schemas.microsoft.com/office/drawing/2014/main" id="{B92A1EA7-0D1B-4339-AE14-830C6F7C677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2369A45-F7E4-4ACB-AFA3-D7810B479A5C}"/>
              </a:ext>
            </a:extLst>
          </p:cNvPr>
          <p:cNvSpPr>
            <a:spLocks noGrp="1"/>
          </p:cNvSpPr>
          <p:nvPr>
            <p:ph type="sldNum" sz="quarter" idx="12"/>
          </p:nvPr>
        </p:nvSpPr>
        <p:spPr/>
        <p:txBody>
          <a:bodyPr/>
          <a:lstStyle/>
          <a:p>
            <a:pPr lvl="0"/>
            <a:fld id="{20AEB0E3-F928-4DAC-AB54-DAE6FFD60360}" type="slidenum">
              <a:t>‹#›</a:t>
            </a:fld>
            <a:endParaRPr lang="none-none"/>
          </a:p>
        </p:txBody>
      </p:sp>
    </p:spTree>
    <p:extLst>
      <p:ext uri="{BB962C8B-B14F-4D97-AF65-F5344CB8AC3E}">
        <p14:creationId xmlns:p14="http://schemas.microsoft.com/office/powerpoint/2010/main" val="132716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35D27F-8611-481A-BAF4-DBD5A9A01823}"/>
              </a:ext>
            </a:extLst>
          </p:cNvPr>
          <p:cNvSpPr>
            <a:spLocks noGrp="1"/>
          </p:cNvSpPr>
          <p:nvPr>
            <p:ph type="title" orient="vert"/>
          </p:nvPr>
        </p:nvSpPr>
        <p:spPr>
          <a:xfrm>
            <a:off x="6629400" y="204788"/>
            <a:ext cx="2057400" cy="18145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43C2C04-236F-4000-976C-7FBE5D67246F}"/>
              </a:ext>
            </a:extLst>
          </p:cNvPr>
          <p:cNvSpPr>
            <a:spLocks noGrp="1"/>
          </p:cNvSpPr>
          <p:nvPr>
            <p:ph type="body" orient="vert" idx="1"/>
          </p:nvPr>
        </p:nvSpPr>
        <p:spPr>
          <a:xfrm>
            <a:off x="457200" y="204788"/>
            <a:ext cx="6019800" cy="181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29087187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2FD723-14AF-4A1D-B7A1-96D12F10610A}"/>
              </a:ext>
            </a:extLst>
          </p:cNvPr>
          <p:cNvSpPr>
            <a:spLocks noGrp="1"/>
          </p:cNvSpPr>
          <p:nvPr>
            <p:ph type="title" orient="vert"/>
          </p:nvPr>
        </p:nvSpPr>
        <p:spPr>
          <a:xfrm>
            <a:off x="6629400" y="204788"/>
            <a:ext cx="2057400" cy="43926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66C3F5D-1272-4006-A3A2-0B419E0F91B8}"/>
              </a:ext>
            </a:extLst>
          </p:cNvPr>
          <p:cNvSpPr>
            <a:spLocks noGrp="1"/>
          </p:cNvSpPr>
          <p:nvPr>
            <p:ph type="body" orient="vert" idx="1"/>
          </p:nvPr>
        </p:nvSpPr>
        <p:spPr>
          <a:xfrm>
            <a:off x="457200" y="204788"/>
            <a:ext cx="6019800" cy="4392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E75CE19-806B-4D29-9AA9-333C6B9C9827}"/>
              </a:ext>
            </a:extLst>
          </p:cNvPr>
          <p:cNvSpPr>
            <a:spLocks noGrp="1"/>
          </p:cNvSpPr>
          <p:nvPr>
            <p:ph type="dt" sz="half" idx="10"/>
          </p:nvPr>
        </p:nvSpPr>
        <p:spPr/>
        <p:txBody>
          <a:bodyPr/>
          <a:lstStyle/>
          <a:p>
            <a:pPr lvl="0"/>
            <a:fld id="{35C82596-1006-4773-B80C-6E7A9D3F5CEA}" type="datetime1">
              <a:rPr lang="en-US" smtClean="0"/>
              <a:pPr lvl="0"/>
              <a:t>12/3/2021</a:t>
            </a:fld>
            <a:endParaRPr lang="en-US"/>
          </a:p>
        </p:txBody>
      </p:sp>
      <p:sp>
        <p:nvSpPr>
          <p:cNvPr id="5" name="Footer Placeholder 4">
            <a:extLst>
              <a:ext uri="{FF2B5EF4-FFF2-40B4-BE49-F238E27FC236}">
                <a16:creationId xmlns:a16="http://schemas.microsoft.com/office/drawing/2014/main" id="{828D8B40-9273-4DB7-9F66-371132B528A1}"/>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E10DA5D-9BB6-40C2-A45B-E0ABCC51AD3F}"/>
              </a:ext>
            </a:extLst>
          </p:cNvPr>
          <p:cNvSpPr>
            <a:spLocks noGrp="1"/>
          </p:cNvSpPr>
          <p:nvPr>
            <p:ph type="sldNum" sz="quarter" idx="12"/>
          </p:nvPr>
        </p:nvSpPr>
        <p:spPr/>
        <p:txBody>
          <a:bodyPr/>
          <a:lstStyle/>
          <a:p>
            <a:pPr lvl="0"/>
            <a:fld id="{57E743EF-7B55-4B69-B7A7-6A02D17AC22C}" type="slidenum">
              <a:t>‹#›</a:t>
            </a:fld>
            <a:endParaRPr lang="none-none"/>
          </a:p>
        </p:txBody>
      </p:sp>
    </p:spTree>
    <p:extLst>
      <p:ext uri="{BB962C8B-B14F-4D97-AF65-F5344CB8AC3E}">
        <p14:creationId xmlns:p14="http://schemas.microsoft.com/office/powerpoint/2010/main" val="10934092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C007-3C13-44B8-891A-E4EB02D20EAD}"/>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35B4A2BC-FFEE-49B6-9034-9F22DA27CBC1}"/>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151534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3889-A0E6-4FDD-871A-8B936552C25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5478A79-834D-4400-83BA-BA7D1F23DE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95405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CA37-CD73-421E-9BB6-89423EB4DF03}"/>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C243E070-42EC-4B74-857C-F3B1647790B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0400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A3D0-ACC6-43E8-B783-B654382C587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947C312-BD87-4EA2-B3B2-28C030BBD59B}"/>
              </a:ext>
            </a:extLst>
          </p:cNvPr>
          <p:cNvSpPr>
            <a:spLocks noGrp="1"/>
          </p:cNvSpPr>
          <p:nvPr>
            <p:ph sz="half" idx="1"/>
          </p:nvPr>
        </p:nvSpPr>
        <p:spPr>
          <a:xfrm>
            <a:off x="895350" y="1022350"/>
            <a:ext cx="3049588"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B8E61FD-7406-46A8-8AE2-CB1323F61B27}"/>
              </a:ext>
            </a:extLst>
          </p:cNvPr>
          <p:cNvSpPr>
            <a:spLocks noGrp="1"/>
          </p:cNvSpPr>
          <p:nvPr>
            <p:ph sz="half" idx="2"/>
          </p:nvPr>
        </p:nvSpPr>
        <p:spPr>
          <a:xfrm>
            <a:off x="4097338" y="1022350"/>
            <a:ext cx="3051175"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7681446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FDC6-D1F7-4D60-9019-63F57BE660B8}"/>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95BFA5F-A48C-4918-8B4B-3CFC6D19C04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5BAF3C-A0CB-404F-8296-63A121E603E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0C1DA31E-1404-4D4F-830C-A4242C4786F6}"/>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9C92FD-783D-443A-A0A0-5AD29FF2F704}"/>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465666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AEE51-FFA5-4317-8D59-DAA7703AA3DC}"/>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796613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827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D7FE-BD30-423C-B730-1C157AB2511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3F3785C-67BB-4747-8F55-92FE3153771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81798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515-696E-4B11-910B-8F13D48AF3E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72D4824A-82D7-42B9-A03A-421CA68168DF}"/>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BFBA3FC-73A3-4276-96F1-0999257EBF2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71588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67BE8-2C08-4FE5-8BDC-27B253ECA89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E2C1211B-F68A-4891-AC8C-2AB2C5488DD5}"/>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914336FD-E7C5-4C47-8321-174BBD00C7E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7428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E9D5-0945-4BF3-9F5E-EA0132501DF0}"/>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E236E12B-1BE9-4148-A100-8F2E4C1764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79330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65DBD9-E64E-4CDB-9EE0-4EF02C404DF3}"/>
              </a:ext>
            </a:extLst>
          </p:cNvPr>
          <p:cNvSpPr>
            <a:spLocks noGrp="1"/>
          </p:cNvSpPr>
          <p:nvPr>
            <p:ph type="title" orient="vert"/>
          </p:nvPr>
        </p:nvSpPr>
        <p:spPr>
          <a:xfrm>
            <a:off x="6629400" y="204788"/>
            <a:ext cx="2057400" cy="18145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729D618-A418-453A-BEF4-AFDACFBA2146}"/>
              </a:ext>
            </a:extLst>
          </p:cNvPr>
          <p:cNvSpPr>
            <a:spLocks noGrp="1"/>
          </p:cNvSpPr>
          <p:nvPr>
            <p:ph type="body" orient="vert" idx="1"/>
          </p:nvPr>
        </p:nvSpPr>
        <p:spPr>
          <a:xfrm>
            <a:off x="457200" y="204788"/>
            <a:ext cx="6019800" cy="181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29099399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A7B-E403-476C-A7F4-22675CEDAB03}"/>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933943E7-A3AC-4985-95E8-549BBD58760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2178885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3E85-3A43-461A-893E-2AC98F2E11F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240B725-15E1-48FC-ABCD-3236CC51F9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241354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158D-D687-4279-9E1B-5421A3437956}"/>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98B1BCAB-B142-450F-807F-93B17E6385D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910958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0279-DF2C-48FE-9E90-02ACF4D5D22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52937DCD-41D0-4861-B661-CF65DAC56113}"/>
              </a:ext>
            </a:extLst>
          </p:cNvPr>
          <p:cNvSpPr>
            <a:spLocks noGrp="1"/>
          </p:cNvSpPr>
          <p:nvPr>
            <p:ph sz="half" idx="1"/>
          </p:nvPr>
        </p:nvSpPr>
        <p:spPr>
          <a:xfrm>
            <a:off x="895350" y="1022350"/>
            <a:ext cx="3049588"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F30A0CF5-8933-4C40-8C57-0CBB49744A4E}"/>
              </a:ext>
            </a:extLst>
          </p:cNvPr>
          <p:cNvSpPr>
            <a:spLocks noGrp="1"/>
          </p:cNvSpPr>
          <p:nvPr>
            <p:ph sz="half" idx="2"/>
          </p:nvPr>
        </p:nvSpPr>
        <p:spPr>
          <a:xfrm>
            <a:off x="4097338" y="1022350"/>
            <a:ext cx="3051175"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369655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BA86-CC23-433A-9738-314F7F62E424}"/>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A3463532-9489-41DB-93EC-30F8130AC7D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E5B0C3-E728-44CF-BE59-AD0BCC36BB2A}"/>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349D1CA-BA17-49B3-93AF-5DE6437AF53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86272B-4266-48D1-BA19-BC9CFC0ECCD8}"/>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4283042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3D6E-A2E1-41B8-A7B9-216A08B0A55C}"/>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219538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95DE3-4FBB-4EF8-979F-93A4D0DE901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6EB4CC8-9A06-4AEB-9C2B-1356A14EDF01}"/>
              </a:ext>
            </a:extLst>
          </p:cNvPr>
          <p:cNvSpPr>
            <a:spLocks noGrp="1"/>
          </p:cNvSpPr>
          <p:nvPr>
            <p:ph sz="half" idx="1"/>
          </p:nvPr>
        </p:nvSpPr>
        <p:spPr>
          <a:xfrm>
            <a:off x="895350" y="1022350"/>
            <a:ext cx="3049588"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E016A8E1-C748-4B6B-BAAB-CC1DB55BB71A}"/>
              </a:ext>
            </a:extLst>
          </p:cNvPr>
          <p:cNvSpPr>
            <a:spLocks noGrp="1"/>
          </p:cNvSpPr>
          <p:nvPr>
            <p:ph sz="half" idx="2"/>
          </p:nvPr>
        </p:nvSpPr>
        <p:spPr>
          <a:xfrm>
            <a:off x="4097338" y="1022350"/>
            <a:ext cx="3051175"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895979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659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1EF3-772D-446E-997A-963A7BE8038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8BC421A1-763E-4E4C-83CD-F18750ED7E3A}"/>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F8062D43-B614-48D2-93CD-A1351FE25554}"/>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90551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F5EA-1F05-46A6-AF1B-22435B37D19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498548A0-36B3-42C1-A7E8-EE5751E0EBE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13EC8FD-2D37-4B66-9C7E-26F56CF511F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7026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58BF-0AE0-4F69-85D9-DADB7A073C12}"/>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3AEFC59E-FF2A-4BB6-ABC7-EB01802A13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982953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4C2CCE-B450-428F-AA16-234C567EC338}"/>
              </a:ext>
            </a:extLst>
          </p:cNvPr>
          <p:cNvSpPr>
            <a:spLocks noGrp="1"/>
          </p:cNvSpPr>
          <p:nvPr>
            <p:ph type="title" orient="vert"/>
          </p:nvPr>
        </p:nvSpPr>
        <p:spPr>
          <a:xfrm>
            <a:off x="6629400" y="204788"/>
            <a:ext cx="2057400" cy="18145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35E9B9E-0AD4-4B2C-9F31-C15A2F3D6004}"/>
              </a:ext>
            </a:extLst>
          </p:cNvPr>
          <p:cNvSpPr>
            <a:spLocks noGrp="1"/>
          </p:cNvSpPr>
          <p:nvPr>
            <p:ph type="body" orient="vert" idx="1"/>
          </p:nvPr>
        </p:nvSpPr>
        <p:spPr>
          <a:xfrm>
            <a:off x="457200" y="204788"/>
            <a:ext cx="6019800" cy="181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091724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1F9D-B238-417A-8EC2-AFF10D6097E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329E1D99-9486-49EA-8999-AE1E46841E17}"/>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821550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F287-A78D-4337-918D-17DF5962015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3BE8260E-1514-4C35-A128-E12623835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607041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0FC7-CFE6-41BE-BEC7-4EDF454A6E4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D6268993-25F7-4AAC-8A23-A23DC58B70EF}"/>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545548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EA29-6B94-4859-A3A0-577E8D975A3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FDD0EB8-36D0-4360-8FB6-E643641641CC}"/>
              </a:ext>
            </a:extLst>
          </p:cNvPr>
          <p:cNvSpPr>
            <a:spLocks noGrp="1"/>
          </p:cNvSpPr>
          <p:nvPr>
            <p:ph sz="half" idx="1"/>
          </p:nvPr>
        </p:nvSpPr>
        <p:spPr>
          <a:xfrm>
            <a:off x="895350" y="1022350"/>
            <a:ext cx="3049588"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1ADCFE65-A634-4FE4-BAE2-8004857D0A29}"/>
              </a:ext>
            </a:extLst>
          </p:cNvPr>
          <p:cNvSpPr>
            <a:spLocks noGrp="1"/>
          </p:cNvSpPr>
          <p:nvPr>
            <p:ph sz="half" idx="2"/>
          </p:nvPr>
        </p:nvSpPr>
        <p:spPr>
          <a:xfrm>
            <a:off x="4097338" y="1022350"/>
            <a:ext cx="3051175" cy="99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728696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693D-92E5-4A1E-BE00-18EB96B9C866}"/>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B2F09C1B-680F-4B05-A76E-E10D6E38F2F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C14E62-5972-4316-A110-38265CC3DB27}"/>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2A984401-3BE7-4C3E-8B33-1439A7065820}"/>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CE368A-BE4B-45E5-8D33-B416B73DBFB7}"/>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75911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3DD2-151B-4C4A-A3DE-12B9B802DACC}"/>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5A104855-6005-4A3E-8CB7-7FFEAA8B54F7}"/>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C7AB8-83B0-463B-846F-338F146FD9F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8407B677-35AB-49C7-B30D-F7F6DD4651E9}"/>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D0641-4714-496F-ACE5-0EBE8EADA5BC}"/>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4602573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BC0-0CD2-48A5-8B9A-9D0694E6E11E}"/>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9629409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613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8158-8DE1-476A-BBE6-DD94740600E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E24499A-E74A-472D-90F5-5381B5458BBF}"/>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E233ECC5-657B-461B-9AE0-0A47E51A9A0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875924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DBB1-9BD6-4518-867A-CC227992A5B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BF61539B-1CFF-4276-AFC1-095075F1476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FEAAA2B-E7E1-43C4-AC11-CFB5991BF12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048134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4494-670A-40E4-991D-0CBA10A64D8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66E8C6C5-55F7-4B5D-B9AB-C8BDD0C1DD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4107999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ADC51-A131-4A50-AE01-7FDE0E13B9E0}"/>
              </a:ext>
            </a:extLst>
          </p:cNvPr>
          <p:cNvSpPr>
            <a:spLocks noGrp="1"/>
          </p:cNvSpPr>
          <p:nvPr>
            <p:ph type="title" orient="vert"/>
          </p:nvPr>
        </p:nvSpPr>
        <p:spPr>
          <a:xfrm>
            <a:off x="6629400" y="204788"/>
            <a:ext cx="2057400" cy="1814512"/>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677DC84-C218-4349-A145-E2F28EDF4376}"/>
              </a:ext>
            </a:extLst>
          </p:cNvPr>
          <p:cNvSpPr>
            <a:spLocks noGrp="1"/>
          </p:cNvSpPr>
          <p:nvPr>
            <p:ph type="body" orient="vert" idx="1"/>
          </p:nvPr>
        </p:nvSpPr>
        <p:spPr>
          <a:xfrm>
            <a:off x="457200" y="204788"/>
            <a:ext cx="6019800" cy="181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580723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BB7-5D32-47EF-BD26-52A25F6D1D9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7A1DD00A-88E9-45DE-B546-FE924FF86D23}"/>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B4864E76-5E11-4778-B34F-25D6C398AAEC}"/>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5" name="Footer Placeholder 4">
            <a:extLst>
              <a:ext uri="{FF2B5EF4-FFF2-40B4-BE49-F238E27FC236}">
                <a16:creationId xmlns:a16="http://schemas.microsoft.com/office/drawing/2014/main" id="{8DCDD850-ABA8-46C7-BBA2-2B5CD4B112E2}"/>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43FEC208-609C-4A05-BC3E-C68C138B968A}"/>
              </a:ext>
            </a:extLst>
          </p:cNvPr>
          <p:cNvSpPr>
            <a:spLocks noGrp="1"/>
          </p:cNvSpPr>
          <p:nvPr>
            <p:ph type="sldNum" sz="quarter" idx="12"/>
          </p:nvPr>
        </p:nvSpPr>
        <p:spPr/>
        <p:txBody>
          <a:bodyPr/>
          <a:lstStyle/>
          <a:p>
            <a:pPr lvl="0"/>
            <a:fld id="{BE477A86-2B8B-47D1-9ABC-BE56D83AA587}" type="slidenum">
              <a:t>‹#›</a:t>
            </a:fld>
            <a:endParaRPr lang="none-none"/>
          </a:p>
        </p:txBody>
      </p:sp>
    </p:spTree>
    <p:extLst>
      <p:ext uri="{BB962C8B-B14F-4D97-AF65-F5344CB8AC3E}">
        <p14:creationId xmlns:p14="http://schemas.microsoft.com/office/powerpoint/2010/main" val="42354792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FAB8-1A88-4040-B772-33F72F92C40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177D288-563E-4685-A0A1-0A78EA1F27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2D701FA-147F-43B7-A0F8-E4E025C80D14}"/>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5" name="Footer Placeholder 4">
            <a:extLst>
              <a:ext uri="{FF2B5EF4-FFF2-40B4-BE49-F238E27FC236}">
                <a16:creationId xmlns:a16="http://schemas.microsoft.com/office/drawing/2014/main" id="{4EFC222E-0261-49D2-B8AA-705D69EE4E14}"/>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AC5C5100-8E94-49FD-A1F1-DBF24D4C8D44}"/>
              </a:ext>
            </a:extLst>
          </p:cNvPr>
          <p:cNvSpPr>
            <a:spLocks noGrp="1"/>
          </p:cNvSpPr>
          <p:nvPr>
            <p:ph type="sldNum" sz="quarter" idx="12"/>
          </p:nvPr>
        </p:nvSpPr>
        <p:spPr/>
        <p:txBody>
          <a:bodyPr/>
          <a:lstStyle/>
          <a:p>
            <a:pPr lvl="0"/>
            <a:fld id="{11D5F275-E1F2-4660-A9F4-5D638C42E5DB}" type="slidenum">
              <a:t>‹#›</a:t>
            </a:fld>
            <a:endParaRPr lang="none-none"/>
          </a:p>
        </p:txBody>
      </p:sp>
    </p:spTree>
    <p:extLst>
      <p:ext uri="{BB962C8B-B14F-4D97-AF65-F5344CB8AC3E}">
        <p14:creationId xmlns:p14="http://schemas.microsoft.com/office/powerpoint/2010/main" val="24297559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4BB3-4A84-42A1-97D9-77159AF4A6B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6E7B926C-0C76-41E2-933E-EE15334F6615}"/>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981D9-F4EA-4246-B9FB-B37A14A4E69F}"/>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5" name="Footer Placeholder 4">
            <a:extLst>
              <a:ext uri="{FF2B5EF4-FFF2-40B4-BE49-F238E27FC236}">
                <a16:creationId xmlns:a16="http://schemas.microsoft.com/office/drawing/2014/main" id="{7A1770E0-6664-4809-B861-104E2982505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ADF69A8-BD1E-4713-89C6-70A4718E93F6}"/>
              </a:ext>
            </a:extLst>
          </p:cNvPr>
          <p:cNvSpPr>
            <a:spLocks noGrp="1"/>
          </p:cNvSpPr>
          <p:nvPr>
            <p:ph type="sldNum" sz="quarter" idx="12"/>
          </p:nvPr>
        </p:nvSpPr>
        <p:spPr/>
        <p:txBody>
          <a:bodyPr/>
          <a:lstStyle/>
          <a:p>
            <a:pPr lvl="0"/>
            <a:fld id="{B8EEEC66-4CDB-494B-B0D4-7F444B00C7B0}" type="slidenum">
              <a:t>‹#›</a:t>
            </a:fld>
            <a:endParaRPr lang="none-none"/>
          </a:p>
        </p:txBody>
      </p:sp>
    </p:spTree>
    <p:extLst>
      <p:ext uri="{BB962C8B-B14F-4D97-AF65-F5344CB8AC3E}">
        <p14:creationId xmlns:p14="http://schemas.microsoft.com/office/powerpoint/2010/main" val="12236288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4E79-7463-4A21-81F2-B1C2EE895539}"/>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C2E11DFB-D2E5-480F-B0C6-5D2A37A63B1A}"/>
              </a:ext>
            </a:extLst>
          </p:cNvPr>
          <p:cNvSpPr>
            <a:spLocks noGrp="1"/>
          </p:cNvSpPr>
          <p:nvPr>
            <p:ph sz="half" idx="1"/>
          </p:nvPr>
        </p:nvSpPr>
        <p:spPr>
          <a:xfrm>
            <a:off x="720725" y="1139825"/>
            <a:ext cx="3894138" cy="287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B47C6D7-3975-4DAA-81AB-AB06DBDD1766}"/>
              </a:ext>
            </a:extLst>
          </p:cNvPr>
          <p:cNvSpPr>
            <a:spLocks noGrp="1"/>
          </p:cNvSpPr>
          <p:nvPr>
            <p:ph sz="half" idx="2"/>
          </p:nvPr>
        </p:nvSpPr>
        <p:spPr>
          <a:xfrm>
            <a:off x="4767263" y="1139825"/>
            <a:ext cx="3894137" cy="287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33EBEF3F-740E-458D-9126-D34E29407B74}"/>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6" name="Footer Placeholder 5">
            <a:extLst>
              <a:ext uri="{FF2B5EF4-FFF2-40B4-BE49-F238E27FC236}">
                <a16:creationId xmlns:a16="http://schemas.microsoft.com/office/drawing/2014/main" id="{D5D48FB5-7973-46C5-A859-1AD2F47CB543}"/>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446F90DC-EA75-4BF0-B819-6293B749ABF1}"/>
              </a:ext>
            </a:extLst>
          </p:cNvPr>
          <p:cNvSpPr>
            <a:spLocks noGrp="1"/>
          </p:cNvSpPr>
          <p:nvPr>
            <p:ph type="sldNum" sz="quarter" idx="12"/>
          </p:nvPr>
        </p:nvSpPr>
        <p:spPr/>
        <p:txBody>
          <a:bodyPr/>
          <a:lstStyle/>
          <a:p>
            <a:pPr lvl="0"/>
            <a:fld id="{4FFE667B-7638-4E3B-BDFF-8AD775FDF67C}" type="slidenum">
              <a:t>‹#›</a:t>
            </a:fld>
            <a:endParaRPr lang="none-none"/>
          </a:p>
        </p:txBody>
      </p:sp>
    </p:spTree>
    <p:extLst>
      <p:ext uri="{BB962C8B-B14F-4D97-AF65-F5344CB8AC3E}">
        <p14:creationId xmlns:p14="http://schemas.microsoft.com/office/powerpoint/2010/main" val="240995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95B8-28DB-47D3-8BFD-D73A28540095}"/>
              </a:ext>
            </a:extLst>
          </p:cNvPr>
          <p:cNvSpPr>
            <a:spLocks noGrp="1"/>
          </p:cNvSpPr>
          <p:nvPr>
            <p:ph type="title"/>
          </p:nvPr>
        </p:nvSpPr>
        <p:spPr/>
        <p:txBody>
          <a:bodyPr/>
          <a:lstStyle/>
          <a:p>
            <a:r>
              <a:rPr lang="en-US"/>
              <a:t>Click to edit Master title style</a:t>
            </a:r>
            <a:endParaRPr lang="en-NL"/>
          </a:p>
        </p:txBody>
      </p:sp>
    </p:spTree>
    <p:extLst>
      <p:ext uri="{BB962C8B-B14F-4D97-AF65-F5344CB8AC3E}">
        <p14:creationId xmlns:p14="http://schemas.microsoft.com/office/powerpoint/2010/main" val="30792471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010B-C395-4256-B82D-E3BE2FD755D9}"/>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DC0C423-F54E-40C4-BCC6-E50448D4ADEB}"/>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52A4D-5DE5-4096-9279-2AD5D1DC4AE9}"/>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C6078238-0805-455A-AE3B-BBB79413540B}"/>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A58145-315F-40EB-B946-2BAFD174A0A4}"/>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56CF255A-C6D9-4FCE-B148-08ACAF05E584}"/>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8" name="Footer Placeholder 7">
            <a:extLst>
              <a:ext uri="{FF2B5EF4-FFF2-40B4-BE49-F238E27FC236}">
                <a16:creationId xmlns:a16="http://schemas.microsoft.com/office/drawing/2014/main" id="{3809460F-73C5-49E8-A263-ADEC03FC90D7}"/>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9F3D5B06-519F-45CC-98AD-1BB1830307E1}"/>
              </a:ext>
            </a:extLst>
          </p:cNvPr>
          <p:cNvSpPr>
            <a:spLocks noGrp="1"/>
          </p:cNvSpPr>
          <p:nvPr>
            <p:ph type="sldNum" sz="quarter" idx="12"/>
          </p:nvPr>
        </p:nvSpPr>
        <p:spPr/>
        <p:txBody>
          <a:bodyPr/>
          <a:lstStyle/>
          <a:p>
            <a:pPr lvl="0"/>
            <a:fld id="{3B393F66-870C-45C7-A986-56ADEE2B5B89}" type="slidenum">
              <a:t>‹#›</a:t>
            </a:fld>
            <a:endParaRPr lang="none-none"/>
          </a:p>
        </p:txBody>
      </p:sp>
    </p:spTree>
    <p:extLst>
      <p:ext uri="{BB962C8B-B14F-4D97-AF65-F5344CB8AC3E}">
        <p14:creationId xmlns:p14="http://schemas.microsoft.com/office/powerpoint/2010/main" val="32045008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A635-C9D7-40EA-A9AB-D8348879A1B6}"/>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CAB45B7-DB82-44E0-BD23-28A2AE3CE28A}"/>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4" name="Footer Placeholder 3">
            <a:extLst>
              <a:ext uri="{FF2B5EF4-FFF2-40B4-BE49-F238E27FC236}">
                <a16:creationId xmlns:a16="http://schemas.microsoft.com/office/drawing/2014/main" id="{CE02BAA9-8933-43EE-AA8A-CDFB8499B0E2}"/>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FC0A83F0-666C-4310-BE66-4C43E585BD01}"/>
              </a:ext>
            </a:extLst>
          </p:cNvPr>
          <p:cNvSpPr>
            <a:spLocks noGrp="1"/>
          </p:cNvSpPr>
          <p:nvPr>
            <p:ph type="sldNum" sz="quarter" idx="12"/>
          </p:nvPr>
        </p:nvSpPr>
        <p:spPr/>
        <p:txBody>
          <a:bodyPr/>
          <a:lstStyle/>
          <a:p>
            <a:pPr lvl="0"/>
            <a:fld id="{094DFC26-F21B-4676-9482-99010787C4F4}" type="slidenum">
              <a:t>‹#›</a:t>
            </a:fld>
            <a:endParaRPr lang="none-none"/>
          </a:p>
        </p:txBody>
      </p:sp>
    </p:spTree>
    <p:extLst>
      <p:ext uri="{BB962C8B-B14F-4D97-AF65-F5344CB8AC3E}">
        <p14:creationId xmlns:p14="http://schemas.microsoft.com/office/powerpoint/2010/main" val="22695215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2C009-76E4-45A9-927D-81F47315E803}"/>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3" name="Footer Placeholder 2">
            <a:extLst>
              <a:ext uri="{FF2B5EF4-FFF2-40B4-BE49-F238E27FC236}">
                <a16:creationId xmlns:a16="http://schemas.microsoft.com/office/drawing/2014/main" id="{8BCE201B-DBC2-41D4-83FE-FE1A0ACF2E75}"/>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4F3C5026-DCAE-4F71-9FA4-CB3A0E86642E}"/>
              </a:ext>
            </a:extLst>
          </p:cNvPr>
          <p:cNvSpPr>
            <a:spLocks noGrp="1"/>
          </p:cNvSpPr>
          <p:nvPr>
            <p:ph type="sldNum" sz="quarter" idx="12"/>
          </p:nvPr>
        </p:nvSpPr>
        <p:spPr/>
        <p:txBody>
          <a:bodyPr/>
          <a:lstStyle/>
          <a:p>
            <a:pPr lvl="0"/>
            <a:fld id="{5F0E076B-3180-47D9-932C-58AA3C780F00}" type="slidenum">
              <a:t>‹#›</a:t>
            </a:fld>
            <a:endParaRPr lang="none-none"/>
          </a:p>
        </p:txBody>
      </p:sp>
    </p:spTree>
    <p:extLst>
      <p:ext uri="{BB962C8B-B14F-4D97-AF65-F5344CB8AC3E}">
        <p14:creationId xmlns:p14="http://schemas.microsoft.com/office/powerpoint/2010/main" val="1455531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B127-F97C-4469-9152-046BF131057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8525ED70-C765-4C4B-A3EF-A6A08EB0F0D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67BA46D8-53D3-4A58-88B9-EC6162A287A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87C4F-4740-4FC7-B08A-352B5780F2E3}"/>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6" name="Footer Placeholder 5">
            <a:extLst>
              <a:ext uri="{FF2B5EF4-FFF2-40B4-BE49-F238E27FC236}">
                <a16:creationId xmlns:a16="http://schemas.microsoft.com/office/drawing/2014/main" id="{CC70ACFC-2E27-45CA-AD93-20C4DC9FA4C0}"/>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0C5D543F-96E9-49B4-971E-A99C7E720A45}"/>
              </a:ext>
            </a:extLst>
          </p:cNvPr>
          <p:cNvSpPr>
            <a:spLocks noGrp="1"/>
          </p:cNvSpPr>
          <p:nvPr>
            <p:ph type="sldNum" sz="quarter" idx="12"/>
          </p:nvPr>
        </p:nvSpPr>
        <p:spPr/>
        <p:txBody>
          <a:bodyPr/>
          <a:lstStyle/>
          <a:p>
            <a:pPr lvl="0"/>
            <a:fld id="{5176C339-0DE6-4EF5-A58E-5FE83A41FFE0}" type="slidenum">
              <a:t>‹#›</a:t>
            </a:fld>
            <a:endParaRPr lang="none-none"/>
          </a:p>
        </p:txBody>
      </p:sp>
    </p:spTree>
    <p:extLst>
      <p:ext uri="{BB962C8B-B14F-4D97-AF65-F5344CB8AC3E}">
        <p14:creationId xmlns:p14="http://schemas.microsoft.com/office/powerpoint/2010/main" val="28660910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8279-CDAC-4B2F-BA3D-1973DA9A790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7C08B95-7D9F-4AEC-A3F1-17AC0A3077DF}"/>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39D8D2F-97C2-4B2D-B3BD-2B49676B2C2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AFD29-2082-4261-84B5-11EE0E6398C5}"/>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6" name="Footer Placeholder 5">
            <a:extLst>
              <a:ext uri="{FF2B5EF4-FFF2-40B4-BE49-F238E27FC236}">
                <a16:creationId xmlns:a16="http://schemas.microsoft.com/office/drawing/2014/main" id="{1742C366-52AC-4CDA-A7A1-766080587C68}"/>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CCA56FCA-29C7-440A-A963-31AD1DA3A2F3}"/>
              </a:ext>
            </a:extLst>
          </p:cNvPr>
          <p:cNvSpPr>
            <a:spLocks noGrp="1"/>
          </p:cNvSpPr>
          <p:nvPr>
            <p:ph type="sldNum" sz="quarter" idx="12"/>
          </p:nvPr>
        </p:nvSpPr>
        <p:spPr/>
        <p:txBody>
          <a:bodyPr/>
          <a:lstStyle/>
          <a:p>
            <a:pPr lvl="0"/>
            <a:fld id="{433B485E-15B5-4EE5-B755-0F9F9A428E17}" type="slidenum">
              <a:t>‹#›</a:t>
            </a:fld>
            <a:endParaRPr lang="none-none"/>
          </a:p>
        </p:txBody>
      </p:sp>
    </p:spTree>
    <p:extLst>
      <p:ext uri="{BB962C8B-B14F-4D97-AF65-F5344CB8AC3E}">
        <p14:creationId xmlns:p14="http://schemas.microsoft.com/office/powerpoint/2010/main" val="42568360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4AD5-DCC4-4833-8079-2CB08DE75358}"/>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732EA01A-56BA-4DF0-A039-28063190FE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9786A3F-4659-48A4-A44C-4E7AA1EE9AB4}"/>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5" name="Footer Placeholder 4">
            <a:extLst>
              <a:ext uri="{FF2B5EF4-FFF2-40B4-BE49-F238E27FC236}">
                <a16:creationId xmlns:a16="http://schemas.microsoft.com/office/drawing/2014/main" id="{D9E40EEC-B1DB-4A5A-B02B-61488CE7F61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2CC7ED6E-B665-46AC-AF7D-61E022709B16}"/>
              </a:ext>
            </a:extLst>
          </p:cNvPr>
          <p:cNvSpPr>
            <a:spLocks noGrp="1"/>
          </p:cNvSpPr>
          <p:nvPr>
            <p:ph type="sldNum" sz="quarter" idx="12"/>
          </p:nvPr>
        </p:nvSpPr>
        <p:spPr/>
        <p:txBody>
          <a:bodyPr/>
          <a:lstStyle/>
          <a:p>
            <a:pPr lvl="0"/>
            <a:fld id="{09BF5E84-2A50-47BB-8BF8-087EE6C456B1}" type="slidenum">
              <a:t>‹#›</a:t>
            </a:fld>
            <a:endParaRPr lang="none-none"/>
          </a:p>
        </p:txBody>
      </p:sp>
    </p:spTree>
    <p:extLst>
      <p:ext uri="{BB962C8B-B14F-4D97-AF65-F5344CB8AC3E}">
        <p14:creationId xmlns:p14="http://schemas.microsoft.com/office/powerpoint/2010/main" val="6992612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99CC5-19B1-4C59-9554-123E34E22BAD}"/>
              </a:ext>
            </a:extLst>
          </p:cNvPr>
          <p:cNvSpPr>
            <a:spLocks noGrp="1"/>
          </p:cNvSpPr>
          <p:nvPr>
            <p:ph type="title" orient="vert"/>
          </p:nvPr>
        </p:nvSpPr>
        <p:spPr>
          <a:xfrm>
            <a:off x="6677025" y="0"/>
            <a:ext cx="1984375" cy="401955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6DDD305B-C75D-4DD3-815A-1068F145F5D8}"/>
              </a:ext>
            </a:extLst>
          </p:cNvPr>
          <p:cNvSpPr>
            <a:spLocks noGrp="1"/>
          </p:cNvSpPr>
          <p:nvPr>
            <p:ph type="body" orient="vert" idx="1"/>
          </p:nvPr>
        </p:nvSpPr>
        <p:spPr>
          <a:xfrm>
            <a:off x="720725" y="0"/>
            <a:ext cx="5803900" cy="4019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9A49433-20D9-477F-8AAA-45180850877A}"/>
              </a:ext>
            </a:extLst>
          </p:cNvPr>
          <p:cNvSpPr>
            <a:spLocks noGrp="1"/>
          </p:cNvSpPr>
          <p:nvPr>
            <p:ph type="dt" sz="half" idx="10"/>
          </p:nvPr>
        </p:nvSpPr>
        <p:spPr/>
        <p:txBody>
          <a:bodyPr/>
          <a:lstStyle/>
          <a:p>
            <a:pPr lvl="0"/>
            <a:fld id="{B47720F5-4367-4151-9A73-DA414C645588}" type="datetime1">
              <a:rPr lang="en-US" smtClean="0"/>
              <a:pPr lvl="0"/>
              <a:t>12/3/2021</a:t>
            </a:fld>
            <a:endParaRPr lang="en-US"/>
          </a:p>
        </p:txBody>
      </p:sp>
      <p:sp>
        <p:nvSpPr>
          <p:cNvPr id="5" name="Footer Placeholder 4">
            <a:extLst>
              <a:ext uri="{FF2B5EF4-FFF2-40B4-BE49-F238E27FC236}">
                <a16:creationId xmlns:a16="http://schemas.microsoft.com/office/drawing/2014/main" id="{FE315148-7539-484C-AE6E-A17A7708A0B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90934716-6839-464B-9575-08E909BDABEF}"/>
              </a:ext>
            </a:extLst>
          </p:cNvPr>
          <p:cNvSpPr>
            <a:spLocks noGrp="1"/>
          </p:cNvSpPr>
          <p:nvPr>
            <p:ph type="sldNum" sz="quarter" idx="12"/>
          </p:nvPr>
        </p:nvSpPr>
        <p:spPr/>
        <p:txBody>
          <a:bodyPr/>
          <a:lstStyle/>
          <a:p>
            <a:pPr lvl="0"/>
            <a:fld id="{01C52EFE-B936-4D32-AF74-864DC2234EEF}" type="slidenum">
              <a:t>‹#›</a:t>
            </a:fld>
            <a:endParaRPr lang="none-none"/>
          </a:p>
        </p:txBody>
      </p:sp>
    </p:spTree>
    <p:extLst>
      <p:ext uri="{BB962C8B-B14F-4D97-AF65-F5344CB8AC3E}">
        <p14:creationId xmlns:p14="http://schemas.microsoft.com/office/powerpoint/2010/main" val="38743366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3240-D371-49CE-A873-009263C00C20}"/>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474DA168-B9A4-4497-9824-07D97CFA419A}"/>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86B93920-C8B3-4600-A085-9C33E0B66402}"/>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5" name="Footer Placeholder 4">
            <a:extLst>
              <a:ext uri="{FF2B5EF4-FFF2-40B4-BE49-F238E27FC236}">
                <a16:creationId xmlns:a16="http://schemas.microsoft.com/office/drawing/2014/main" id="{D4F9FCC2-6971-429B-B404-1AB6C5B1F5C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B489A20C-1599-496E-980A-5D5788C8A4D6}"/>
              </a:ext>
            </a:extLst>
          </p:cNvPr>
          <p:cNvSpPr>
            <a:spLocks noGrp="1"/>
          </p:cNvSpPr>
          <p:nvPr>
            <p:ph type="sldNum" sz="quarter" idx="12"/>
          </p:nvPr>
        </p:nvSpPr>
        <p:spPr/>
        <p:txBody>
          <a:bodyPr/>
          <a:lstStyle/>
          <a:p>
            <a:pPr lvl="0"/>
            <a:fld id="{26BFD107-60CF-4700-AD01-A2758FE6175C}" type="slidenum">
              <a:t>‹#›</a:t>
            </a:fld>
            <a:endParaRPr lang="none-none"/>
          </a:p>
        </p:txBody>
      </p:sp>
    </p:spTree>
    <p:extLst>
      <p:ext uri="{BB962C8B-B14F-4D97-AF65-F5344CB8AC3E}">
        <p14:creationId xmlns:p14="http://schemas.microsoft.com/office/powerpoint/2010/main" val="28220726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C5C5-8B86-494B-B95A-7613E832777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81C458BB-EEF4-459C-A518-E9C3AB97F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0DF7D35-1342-46C3-B14D-DCCC29D62E42}"/>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5" name="Footer Placeholder 4">
            <a:extLst>
              <a:ext uri="{FF2B5EF4-FFF2-40B4-BE49-F238E27FC236}">
                <a16:creationId xmlns:a16="http://schemas.microsoft.com/office/drawing/2014/main" id="{E2CA024C-6F40-4D36-AA9A-38802C50AFD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D413E2F4-1214-4411-9236-561FFCE0B8A9}"/>
              </a:ext>
            </a:extLst>
          </p:cNvPr>
          <p:cNvSpPr>
            <a:spLocks noGrp="1"/>
          </p:cNvSpPr>
          <p:nvPr>
            <p:ph type="sldNum" sz="quarter" idx="12"/>
          </p:nvPr>
        </p:nvSpPr>
        <p:spPr/>
        <p:txBody>
          <a:bodyPr/>
          <a:lstStyle/>
          <a:p>
            <a:pPr lvl="0"/>
            <a:fld id="{B8E74A02-33C1-426A-AB2E-CF6D4789848B}" type="slidenum">
              <a:t>‹#›</a:t>
            </a:fld>
            <a:endParaRPr lang="none-none"/>
          </a:p>
        </p:txBody>
      </p:sp>
    </p:spTree>
    <p:extLst>
      <p:ext uri="{BB962C8B-B14F-4D97-AF65-F5344CB8AC3E}">
        <p14:creationId xmlns:p14="http://schemas.microsoft.com/office/powerpoint/2010/main" val="26242271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ABC-5C2C-4628-A63C-8CC0D8E8C232}"/>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175A4279-BC1F-4562-BE3C-920B5FC816F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78FA7C-3B51-47AE-8482-D0046A682AC6}"/>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5" name="Footer Placeholder 4">
            <a:extLst>
              <a:ext uri="{FF2B5EF4-FFF2-40B4-BE49-F238E27FC236}">
                <a16:creationId xmlns:a16="http://schemas.microsoft.com/office/drawing/2014/main" id="{600DF040-50AE-4DFA-BFD6-DA4448915FC3}"/>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FC7FACA-303D-4B8A-89AF-EA52AD17623F}"/>
              </a:ext>
            </a:extLst>
          </p:cNvPr>
          <p:cNvSpPr>
            <a:spLocks noGrp="1"/>
          </p:cNvSpPr>
          <p:nvPr>
            <p:ph type="sldNum" sz="quarter" idx="12"/>
          </p:nvPr>
        </p:nvSpPr>
        <p:spPr/>
        <p:txBody>
          <a:bodyPr/>
          <a:lstStyle/>
          <a:p>
            <a:pPr lvl="0"/>
            <a:fld id="{27A4C439-444F-414E-BC1B-0917C33DEEC3}" type="slidenum">
              <a:t>‹#›</a:t>
            </a:fld>
            <a:endParaRPr lang="none-none"/>
          </a:p>
        </p:txBody>
      </p:sp>
    </p:spTree>
    <p:extLst>
      <p:ext uri="{BB962C8B-B14F-4D97-AF65-F5344CB8AC3E}">
        <p14:creationId xmlns:p14="http://schemas.microsoft.com/office/powerpoint/2010/main" val="422045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535159"/>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0A77-301A-4B27-9CA5-E5F3F7F0FE7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2D3EDE4-34DB-41B6-BD4E-8C8BA8957D18}"/>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C305B2C4-EE46-4513-8889-380498DBC2E2}"/>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B07E31ED-365D-45EA-9FD5-B3E7791D8886}"/>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6" name="Footer Placeholder 5">
            <a:extLst>
              <a:ext uri="{FF2B5EF4-FFF2-40B4-BE49-F238E27FC236}">
                <a16:creationId xmlns:a16="http://schemas.microsoft.com/office/drawing/2014/main" id="{537B7794-95CA-4B82-A81E-920B9D32B683}"/>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7F9BD860-1B92-4DFE-BF45-F3B4F38C8503}"/>
              </a:ext>
            </a:extLst>
          </p:cNvPr>
          <p:cNvSpPr>
            <a:spLocks noGrp="1"/>
          </p:cNvSpPr>
          <p:nvPr>
            <p:ph type="sldNum" sz="quarter" idx="12"/>
          </p:nvPr>
        </p:nvSpPr>
        <p:spPr/>
        <p:txBody>
          <a:bodyPr/>
          <a:lstStyle/>
          <a:p>
            <a:pPr lvl="0"/>
            <a:fld id="{5F43A7BE-9382-489F-9F5D-AC25B86E181F}" type="slidenum">
              <a:t>‹#›</a:t>
            </a:fld>
            <a:endParaRPr lang="none-none"/>
          </a:p>
        </p:txBody>
      </p:sp>
    </p:spTree>
    <p:extLst>
      <p:ext uri="{BB962C8B-B14F-4D97-AF65-F5344CB8AC3E}">
        <p14:creationId xmlns:p14="http://schemas.microsoft.com/office/powerpoint/2010/main" val="2208644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7CBE-28B0-42C8-8412-BD28FF9A21E0}"/>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841F28E1-E153-4733-91F4-60123824A1A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DE5870-76EB-47BD-B539-E7E8EBA62331}"/>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C3B515D5-5B15-4502-853D-68BB5E17167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940792-2F73-4D2D-B834-C46CC43DD47C}"/>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1B041F25-6C98-4ACB-AB94-55B29FA45EAE}"/>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8" name="Footer Placeholder 7">
            <a:extLst>
              <a:ext uri="{FF2B5EF4-FFF2-40B4-BE49-F238E27FC236}">
                <a16:creationId xmlns:a16="http://schemas.microsoft.com/office/drawing/2014/main" id="{BB9DF505-EFCB-45F8-A362-03FC10E69154}"/>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3B2B7345-3A17-4224-A42F-56386E60DFDB}"/>
              </a:ext>
            </a:extLst>
          </p:cNvPr>
          <p:cNvSpPr>
            <a:spLocks noGrp="1"/>
          </p:cNvSpPr>
          <p:nvPr>
            <p:ph type="sldNum" sz="quarter" idx="12"/>
          </p:nvPr>
        </p:nvSpPr>
        <p:spPr/>
        <p:txBody>
          <a:bodyPr/>
          <a:lstStyle/>
          <a:p>
            <a:pPr lvl="0"/>
            <a:fld id="{FE16D8CE-876C-4B2B-91C6-FF6594430817}" type="slidenum">
              <a:t>‹#›</a:t>
            </a:fld>
            <a:endParaRPr lang="none-none"/>
          </a:p>
        </p:txBody>
      </p:sp>
    </p:spTree>
    <p:extLst>
      <p:ext uri="{BB962C8B-B14F-4D97-AF65-F5344CB8AC3E}">
        <p14:creationId xmlns:p14="http://schemas.microsoft.com/office/powerpoint/2010/main" val="9498088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C73-568C-46F5-B81C-8ABEA8A4026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F516C23-49E6-4159-8DA4-5AB300C1E158}"/>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4" name="Footer Placeholder 3">
            <a:extLst>
              <a:ext uri="{FF2B5EF4-FFF2-40B4-BE49-F238E27FC236}">
                <a16:creationId xmlns:a16="http://schemas.microsoft.com/office/drawing/2014/main" id="{143A97AC-C42D-46C0-B67B-DA4DE9F35B26}"/>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C76BB1FF-B0E1-4929-A501-E4E4AB65F4DE}"/>
              </a:ext>
            </a:extLst>
          </p:cNvPr>
          <p:cNvSpPr>
            <a:spLocks noGrp="1"/>
          </p:cNvSpPr>
          <p:nvPr>
            <p:ph type="sldNum" sz="quarter" idx="12"/>
          </p:nvPr>
        </p:nvSpPr>
        <p:spPr/>
        <p:txBody>
          <a:bodyPr/>
          <a:lstStyle/>
          <a:p>
            <a:pPr lvl="0"/>
            <a:fld id="{6020ECC4-39A7-4738-8800-C2943630ACE0}" type="slidenum">
              <a:t>‹#›</a:t>
            </a:fld>
            <a:endParaRPr lang="none-none"/>
          </a:p>
        </p:txBody>
      </p:sp>
    </p:spTree>
    <p:extLst>
      <p:ext uri="{BB962C8B-B14F-4D97-AF65-F5344CB8AC3E}">
        <p14:creationId xmlns:p14="http://schemas.microsoft.com/office/powerpoint/2010/main" val="37362384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5DE5F-40F6-4E9D-93A0-FE8648C65FDB}"/>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3" name="Footer Placeholder 2">
            <a:extLst>
              <a:ext uri="{FF2B5EF4-FFF2-40B4-BE49-F238E27FC236}">
                <a16:creationId xmlns:a16="http://schemas.microsoft.com/office/drawing/2014/main" id="{0E47E361-5380-43D1-97DF-159D148A0DE6}"/>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C992BC64-5C63-4F8F-B5DF-C6D4990803C7}"/>
              </a:ext>
            </a:extLst>
          </p:cNvPr>
          <p:cNvSpPr>
            <a:spLocks noGrp="1"/>
          </p:cNvSpPr>
          <p:nvPr>
            <p:ph type="sldNum" sz="quarter" idx="12"/>
          </p:nvPr>
        </p:nvSpPr>
        <p:spPr/>
        <p:txBody>
          <a:bodyPr/>
          <a:lstStyle/>
          <a:p>
            <a:pPr lvl="0"/>
            <a:fld id="{893C0163-DA41-4017-8CB7-A3913655D593}" type="slidenum">
              <a:t>‹#›</a:t>
            </a:fld>
            <a:endParaRPr lang="none-none"/>
          </a:p>
        </p:txBody>
      </p:sp>
    </p:spTree>
    <p:extLst>
      <p:ext uri="{BB962C8B-B14F-4D97-AF65-F5344CB8AC3E}">
        <p14:creationId xmlns:p14="http://schemas.microsoft.com/office/powerpoint/2010/main" val="35141844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51B1-B9FB-45BE-8678-A2CFD5A648C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DAC5B168-A61C-465C-8C6A-881E365801B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D2624A62-6944-4368-8D8D-7D919C350D6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975BC-47D6-42A7-96CB-FF334A10DA6A}"/>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6" name="Footer Placeholder 5">
            <a:extLst>
              <a:ext uri="{FF2B5EF4-FFF2-40B4-BE49-F238E27FC236}">
                <a16:creationId xmlns:a16="http://schemas.microsoft.com/office/drawing/2014/main" id="{620D77AA-2E5B-4B3C-AC68-6D8D8C537043}"/>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DDC31F54-4E1A-4F5D-959D-E23FA3C33E51}"/>
              </a:ext>
            </a:extLst>
          </p:cNvPr>
          <p:cNvSpPr>
            <a:spLocks noGrp="1"/>
          </p:cNvSpPr>
          <p:nvPr>
            <p:ph type="sldNum" sz="quarter" idx="12"/>
          </p:nvPr>
        </p:nvSpPr>
        <p:spPr/>
        <p:txBody>
          <a:bodyPr/>
          <a:lstStyle/>
          <a:p>
            <a:pPr lvl="0"/>
            <a:fld id="{8B5615EA-BC88-4C4D-8222-BA16AFBFC96E}" type="slidenum">
              <a:t>‹#›</a:t>
            </a:fld>
            <a:endParaRPr lang="none-none"/>
          </a:p>
        </p:txBody>
      </p:sp>
    </p:spTree>
    <p:extLst>
      <p:ext uri="{BB962C8B-B14F-4D97-AF65-F5344CB8AC3E}">
        <p14:creationId xmlns:p14="http://schemas.microsoft.com/office/powerpoint/2010/main" val="31020897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1A5B-E161-41E7-8B9D-71F1C2E8D8C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68189C4D-BBA0-4CE2-ACA8-AEBACCFC944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292E0075-31E5-4DA0-849C-FB6B9A4F1FA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A9476-D4D8-4B08-AEDC-D7562FF06FF1}"/>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6" name="Footer Placeholder 5">
            <a:extLst>
              <a:ext uri="{FF2B5EF4-FFF2-40B4-BE49-F238E27FC236}">
                <a16:creationId xmlns:a16="http://schemas.microsoft.com/office/drawing/2014/main" id="{0F2FEC91-4570-43B3-8503-CE4E65EFB29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8642D956-210D-499F-BB18-FA4420977D27}"/>
              </a:ext>
            </a:extLst>
          </p:cNvPr>
          <p:cNvSpPr>
            <a:spLocks noGrp="1"/>
          </p:cNvSpPr>
          <p:nvPr>
            <p:ph type="sldNum" sz="quarter" idx="12"/>
          </p:nvPr>
        </p:nvSpPr>
        <p:spPr/>
        <p:txBody>
          <a:bodyPr/>
          <a:lstStyle/>
          <a:p>
            <a:pPr lvl="0"/>
            <a:fld id="{EED4739D-1CF8-4FC8-9600-016C3A42004F}" type="slidenum">
              <a:t>‹#›</a:t>
            </a:fld>
            <a:endParaRPr lang="none-none"/>
          </a:p>
        </p:txBody>
      </p:sp>
    </p:spTree>
    <p:extLst>
      <p:ext uri="{BB962C8B-B14F-4D97-AF65-F5344CB8AC3E}">
        <p14:creationId xmlns:p14="http://schemas.microsoft.com/office/powerpoint/2010/main" val="282147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654D-650D-439C-BB84-5534E3F36133}"/>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EBB75B2B-EA21-4EAC-B2D3-FED6419AB7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CC1D715-DDE5-48D1-9941-EF050A3834BB}"/>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5" name="Footer Placeholder 4">
            <a:extLst>
              <a:ext uri="{FF2B5EF4-FFF2-40B4-BE49-F238E27FC236}">
                <a16:creationId xmlns:a16="http://schemas.microsoft.com/office/drawing/2014/main" id="{FF816FF2-6251-4C56-8DF5-2DD36DDFE353}"/>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513152D-FCB9-4B91-A15D-502077328504}"/>
              </a:ext>
            </a:extLst>
          </p:cNvPr>
          <p:cNvSpPr>
            <a:spLocks noGrp="1"/>
          </p:cNvSpPr>
          <p:nvPr>
            <p:ph type="sldNum" sz="quarter" idx="12"/>
          </p:nvPr>
        </p:nvSpPr>
        <p:spPr/>
        <p:txBody>
          <a:bodyPr/>
          <a:lstStyle/>
          <a:p>
            <a:pPr lvl="0"/>
            <a:fld id="{687570D9-CFEA-4A0A-B44F-8242FD9E58E7}" type="slidenum">
              <a:t>‹#›</a:t>
            </a:fld>
            <a:endParaRPr lang="none-none"/>
          </a:p>
        </p:txBody>
      </p:sp>
    </p:spTree>
    <p:extLst>
      <p:ext uri="{BB962C8B-B14F-4D97-AF65-F5344CB8AC3E}">
        <p14:creationId xmlns:p14="http://schemas.microsoft.com/office/powerpoint/2010/main" val="30793723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3542A1-4151-4D0C-9929-D94A8A8783E4}"/>
              </a:ext>
            </a:extLst>
          </p:cNvPr>
          <p:cNvSpPr>
            <a:spLocks noGrp="1"/>
          </p:cNvSpPr>
          <p:nvPr>
            <p:ph type="title" orient="vert"/>
          </p:nvPr>
        </p:nvSpPr>
        <p:spPr>
          <a:xfrm>
            <a:off x="6629400" y="736600"/>
            <a:ext cx="2057400" cy="38608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8BD552F9-37F7-4EA6-A365-61473E402872}"/>
              </a:ext>
            </a:extLst>
          </p:cNvPr>
          <p:cNvSpPr>
            <a:spLocks noGrp="1"/>
          </p:cNvSpPr>
          <p:nvPr>
            <p:ph type="body" orient="vert" idx="1"/>
          </p:nvPr>
        </p:nvSpPr>
        <p:spPr>
          <a:xfrm>
            <a:off x="457200" y="736600"/>
            <a:ext cx="6019800" cy="386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0940E97-FD3C-422C-B12B-6A5E76E79473}"/>
              </a:ext>
            </a:extLst>
          </p:cNvPr>
          <p:cNvSpPr>
            <a:spLocks noGrp="1"/>
          </p:cNvSpPr>
          <p:nvPr>
            <p:ph type="dt" sz="half" idx="10"/>
          </p:nvPr>
        </p:nvSpPr>
        <p:spPr/>
        <p:txBody>
          <a:bodyPr/>
          <a:lstStyle/>
          <a:p>
            <a:pPr lvl="0"/>
            <a:fld id="{F147B9FC-966D-4E2F-A09D-42C780DFF3B4}" type="datetime1">
              <a:rPr lang="en-US" smtClean="0"/>
              <a:pPr lvl="0"/>
              <a:t>12/3/2021</a:t>
            </a:fld>
            <a:endParaRPr lang="en-US"/>
          </a:p>
        </p:txBody>
      </p:sp>
      <p:sp>
        <p:nvSpPr>
          <p:cNvPr id="5" name="Footer Placeholder 4">
            <a:extLst>
              <a:ext uri="{FF2B5EF4-FFF2-40B4-BE49-F238E27FC236}">
                <a16:creationId xmlns:a16="http://schemas.microsoft.com/office/drawing/2014/main" id="{41B71157-9DEB-411E-A73E-66300E9775B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8814D0E7-C282-497A-809F-99F10E91E823}"/>
              </a:ext>
            </a:extLst>
          </p:cNvPr>
          <p:cNvSpPr>
            <a:spLocks noGrp="1"/>
          </p:cNvSpPr>
          <p:nvPr>
            <p:ph type="sldNum" sz="quarter" idx="12"/>
          </p:nvPr>
        </p:nvSpPr>
        <p:spPr/>
        <p:txBody>
          <a:bodyPr/>
          <a:lstStyle/>
          <a:p>
            <a:pPr lvl="0"/>
            <a:fld id="{3B4E0B24-F10D-4346-A4E9-5AF578F68AAE}" type="slidenum">
              <a:t>‹#›</a:t>
            </a:fld>
            <a:endParaRPr lang="none-none"/>
          </a:p>
        </p:txBody>
      </p:sp>
    </p:spTree>
    <p:extLst>
      <p:ext uri="{BB962C8B-B14F-4D97-AF65-F5344CB8AC3E}">
        <p14:creationId xmlns:p14="http://schemas.microsoft.com/office/powerpoint/2010/main" val="32934799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057D-AA34-498F-B7BA-B7F86720081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4B03EDE-5E21-4674-B730-6D12C8E75D4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72ED9B36-305A-4014-9836-51C101A55CE9}"/>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5" name="Footer Placeholder 4">
            <a:extLst>
              <a:ext uri="{FF2B5EF4-FFF2-40B4-BE49-F238E27FC236}">
                <a16:creationId xmlns:a16="http://schemas.microsoft.com/office/drawing/2014/main" id="{8EC757E9-3C90-4E59-B8EB-1C620AE1614C}"/>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949CB425-47E7-4776-BEF4-D868A9BFDB18}"/>
              </a:ext>
            </a:extLst>
          </p:cNvPr>
          <p:cNvSpPr>
            <a:spLocks noGrp="1"/>
          </p:cNvSpPr>
          <p:nvPr>
            <p:ph type="sldNum" sz="quarter" idx="12"/>
          </p:nvPr>
        </p:nvSpPr>
        <p:spPr/>
        <p:txBody>
          <a:bodyPr/>
          <a:lstStyle/>
          <a:p>
            <a:pPr lvl="0"/>
            <a:fld id="{98C77A7D-942D-4E9B-AB0F-7FC5A78447C3}" type="slidenum">
              <a:t>‹#›</a:t>
            </a:fld>
            <a:endParaRPr lang="none-none"/>
          </a:p>
        </p:txBody>
      </p:sp>
    </p:spTree>
    <p:extLst>
      <p:ext uri="{BB962C8B-B14F-4D97-AF65-F5344CB8AC3E}">
        <p14:creationId xmlns:p14="http://schemas.microsoft.com/office/powerpoint/2010/main" val="35254490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E59F-1996-45E6-8BC0-DA7276E01D8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99B615C-9A9D-47A1-8A7F-3F371EB13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4940B05-559C-444F-A103-83C98A889FD1}"/>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5" name="Footer Placeholder 4">
            <a:extLst>
              <a:ext uri="{FF2B5EF4-FFF2-40B4-BE49-F238E27FC236}">
                <a16:creationId xmlns:a16="http://schemas.microsoft.com/office/drawing/2014/main" id="{9B7E0726-A7B7-476A-8737-1C9465EFC584}"/>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73BFCF16-0936-4EB9-8147-48895722F8A2}"/>
              </a:ext>
            </a:extLst>
          </p:cNvPr>
          <p:cNvSpPr>
            <a:spLocks noGrp="1"/>
          </p:cNvSpPr>
          <p:nvPr>
            <p:ph type="sldNum" sz="quarter" idx="12"/>
          </p:nvPr>
        </p:nvSpPr>
        <p:spPr/>
        <p:txBody>
          <a:bodyPr/>
          <a:lstStyle/>
          <a:p>
            <a:pPr lvl="0"/>
            <a:fld id="{E3C426F8-36F6-4BC7-9103-85A34B72FA9B}" type="slidenum">
              <a:t>‹#›</a:t>
            </a:fld>
            <a:endParaRPr lang="none-none"/>
          </a:p>
        </p:txBody>
      </p:sp>
    </p:spTree>
    <p:extLst>
      <p:ext uri="{BB962C8B-B14F-4D97-AF65-F5344CB8AC3E}">
        <p14:creationId xmlns:p14="http://schemas.microsoft.com/office/powerpoint/2010/main" val="588304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4681-06A9-4CE3-8404-409E1A252F1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A8CD5D50-DCC4-46C4-A1C7-61BCB572C67E}"/>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5C1F092B-75E0-4265-A53A-437C8591F15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74903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01CB-D550-4CF0-A028-6771CD968DB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CB7D9E75-E3BE-44C2-8995-D784D6C5EC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CF2DC-D213-4772-89E3-7EDBB672EBAF}"/>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5" name="Footer Placeholder 4">
            <a:extLst>
              <a:ext uri="{FF2B5EF4-FFF2-40B4-BE49-F238E27FC236}">
                <a16:creationId xmlns:a16="http://schemas.microsoft.com/office/drawing/2014/main" id="{19F01425-559C-4833-B3A6-8D940553B558}"/>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C11EDD34-D1A2-49B5-84E3-E9EDB13C5600}"/>
              </a:ext>
            </a:extLst>
          </p:cNvPr>
          <p:cNvSpPr>
            <a:spLocks noGrp="1"/>
          </p:cNvSpPr>
          <p:nvPr>
            <p:ph type="sldNum" sz="quarter" idx="12"/>
          </p:nvPr>
        </p:nvSpPr>
        <p:spPr/>
        <p:txBody>
          <a:bodyPr/>
          <a:lstStyle/>
          <a:p>
            <a:pPr lvl="0"/>
            <a:fld id="{6848592D-913D-4310-9797-69EF7F334192}" type="slidenum">
              <a:t>‹#›</a:t>
            </a:fld>
            <a:endParaRPr lang="none-none"/>
          </a:p>
        </p:txBody>
      </p:sp>
    </p:spTree>
    <p:extLst>
      <p:ext uri="{BB962C8B-B14F-4D97-AF65-F5344CB8AC3E}">
        <p14:creationId xmlns:p14="http://schemas.microsoft.com/office/powerpoint/2010/main" val="12107832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756E-D15A-4650-AB6D-A2DC2F83198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203A3F5-6972-4727-9651-15EE6454E025}"/>
              </a:ext>
            </a:extLst>
          </p:cNvPr>
          <p:cNvSpPr>
            <a:spLocks noGrp="1"/>
          </p:cNvSpPr>
          <p:nvPr>
            <p:ph sz="half" idx="1"/>
          </p:nvPr>
        </p:nvSpPr>
        <p:spPr>
          <a:xfrm>
            <a:off x="720725" y="1139825"/>
            <a:ext cx="1182688" cy="333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3B71727E-70AC-4952-A8D3-0F5E37ED8F6D}"/>
              </a:ext>
            </a:extLst>
          </p:cNvPr>
          <p:cNvSpPr>
            <a:spLocks noGrp="1"/>
          </p:cNvSpPr>
          <p:nvPr>
            <p:ph sz="half" idx="2"/>
          </p:nvPr>
        </p:nvSpPr>
        <p:spPr>
          <a:xfrm>
            <a:off x="2055813" y="1139825"/>
            <a:ext cx="1184275" cy="333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1E671872-57D9-47E1-9281-F2717D5306BC}"/>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6" name="Footer Placeholder 5">
            <a:extLst>
              <a:ext uri="{FF2B5EF4-FFF2-40B4-BE49-F238E27FC236}">
                <a16:creationId xmlns:a16="http://schemas.microsoft.com/office/drawing/2014/main" id="{B128E820-D859-4AAF-B7B4-0CA06F962BDA}"/>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57B98509-6F14-44F5-9056-573408C7CDCA}"/>
              </a:ext>
            </a:extLst>
          </p:cNvPr>
          <p:cNvSpPr>
            <a:spLocks noGrp="1"/>
          </p:cNvSpPr>
          <p:nvPr>
            <p:ph type="sldNum" sz="quarter" idx="12"/>
          </p:nvPr>
        </p:nvSpPr>
        <p:spPr/>
        <p:txBody>
          <a:bodyPr/>
          <a:lstStyle/>
          <a:p>
            <a:pPr lvl="0"/>
            <a:fld id="{C8789578-85B3-4A01-8FDE-D93A9B29092E}" type="slidenum">
              <a:t>‹#›</a:t>
            </a:fld>
            <a:endParaRPr lang="none-none"/>
          </a:p>
        </p:txBody>
      </p:sp>
    </p:spTree>
    <p:extLst>
      <p:ext uri="{BB962C8B-B14F-4D97-AF65-F5344CB8AC3E}">
        <p14:creationId xmlns:p14="http://schemas.microsoft.com/office/powerpoint/2010/main" val="40052004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6B0A-4EDC-481D-B2CA-D34FF49696E7}"/>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0DCB0F37-18E4-44FB-AA31-4B9FF34AF51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A7E138-4AB8-44AE-BB0A-B4D80CC773B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F5530A2F-25D8-49A3-8B64-1FF5488051FF}"/>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A2295B-A5C4-4700-AB5C-580E5483CBE9}"/>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B50542FE-E0AB-4919-864B-6737B32D6CD9}"/>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8" name="Footer Placeholder 7">
            <a:extLst>
              <a:ext uri="{FF2B5EF4-FFF2-40B4-BE49-F238E27FC236}">
                <a16:creationId xmlns:a16="http://schemas.microsoft.com/office/drawing/2014/main" id="{521570BB-F1BC-4FFA-B4E2-9753AE66D47D}"/>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A902C793-E60A-43B0-9E37-2C5A93FBDC34}"/>
              </a:ext>
            </a:extLst>
          </p:cNvPr>
          <p:cNvSpPr>
            <a:spLocks noGrp="1"/>
          </p:cNvSpPr>
          <p:nvPr>
            <p:ph type="sldNum" sz="quarter" idx="12"/>
          </p:nvPr>
        </p:nvSpPr>
        <p:spPr/>
        <p:txBody>
          <a:bodyPr/>
          <a:lstStyle/>
          <a:p>
            <a:pPr lvl="0"/>
            <a:fld id="{7FFD26E9-ED85-4806-8203-4DEB8CD7C319}" type="slidenum">
              <a:t>‹#›</a:t>
            </a:fld>
            <a:endParaRPr lang="none-none"/>
          </a:p>
        </p:txBody>
      </p:sp>
    </p:spTree>
    <p:extLst>
      <p:ext uri="{BB962C8B-B14F-4D97-AF65-F5344CB8AC3E}">
        <p14:creationId xmlns:p14="http://schemas.microsoft.com/office/powerpoint/2010/main" val="25699149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1E24-9CF9-46DF-9B88-C636E36D5FA9}"/>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FB4F58A-7B81-46C6-A5A1-C18C1BEAAE5F}"/>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4" name="Footer Placeholder 3">
            <a:extLst>
              <a:ext uri="{FF2B5EF4-FFF2-40B4-BE49-F238E27FC236}">
                <a16:creationId xmlns:a16="http://schemas.microsoft.com/office/drawing/2014/main" id="{9F65E9CC-A64F-45F4-9BC8-99EB5E4A8465}"/>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75BEC1D1-BDD1-48D9-B0EE-8ECFDB7DAF60}"/>
              </a:ext>
            </a:extLst>
          </p:cNvPr>
          <p:cNvSpPr>
            <a:spLocks noGrp="1"/>
          </p:cNvSpPr>
          <p:nvPr>
            <p:ph type="sldNum" sz="quarter" idx="12"/>
          </p:nvPr>
        </p:nvSpPr>
        <p:spPr/>
        <p:txBody>
          <a:bodyPr/>
          <a:lstStyle/>
          <a:p>
            <a:pPr lvl="0"/>
            <a:fld id="{715EC307-BE0E-442E-A046-C459FFD72911}" type="slidenum">
              <a:t>‹#›</a:t>
            </a:fld>
            <a:endParaRPr lang="none-none"/>
          </a:p>
        </p:txBody>
      </p:sp>
    </p:spTree>
    <p:extLst>
      <p:ext uri="{BB962C8B-B14F-4D97-AF65-F5344CB8AC3E}">
        <p14:creationId xmlns:p14="http://schemas.microsoft.com/office/powerpoint/2010/main" val="29825645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3CC3A-5831-4B49-9010-5D105CC4AC8A}"/>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3" name="Footer Placeholder 2">
            <a:extLst>
              <a:ext uri="{FF2B5EF4-FFF2-40B4-BE49-F238E27FC236}">
                <a16:creationId xmlns:a16="http://schemas.microsoft.com/office/drawing/2014/main" id="{9F6A9305-1425-48FC-A7A3-FD66367DDA78}"/>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B55B1423-AA41-4E95-AB13-04097606DBE5}"/>
              </a:ext>
            </a:extLst>
          </p:cNvPr>
          <p:cNvSpPr>
            <a:spLocks noGrp="1"/>
          </p:cNvSpPr>
          <p:nvPr>
            <p:ph type="sldNum" sz="quarter" idx="12"/>
          </p:nvPr>
        </p:nvSpPr>
        <p:spPr/>
        <p:txBody>
          <a:bodyPr/>
          <a:lstStyle/>
          <a:p>
            <a:pPr lvl="0"/>
            <a:fld id="{10316536-8D69-480C-B58C-312ACED10BC1}" type="slidenum">
              <a:t>‹#›</a:t>
            </a:fld>
            <a:endParaRPr lang="none-none"/>
          </a:p>
        </p:txBody>
      </p:sp>
    </p:spTree>
    <p:extLst>
      <p:ext uri="{BB962C8B-B14F-4D97-AF65-F5344CB8AC3E}">
        <p14:creationId xmlns:p14="http://schemas.microsoft.com/office/powerpoint/2010/main" val="18462063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AF8-7EF2-4979-BA18-ADFD4C3B215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A1AA86A7-7AAA-4D02-8232-1625FC1AA7F6}"/>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52F2028B-7C26-4977-A003-D3F82053DD4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E83E4F-ABF9-4435-BEAD-9879A19E237A}"/>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6" name="Footer Placeholder 5">
            <a:extLst>
              <a:ext uri="{FF2B5EF4-FFF2-40B4-BE49-F238E27FC236}">
                <a16:creationId xmlns:a16="http://schemas.microsoft.com/office/drawing/2014/main" id="{6792E275-0867-44A4-96B0-3FB737453A52}"/>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42E3A5C2-D001-4249-9471-E02B0B7850FE}"/>
              </a:ext>
            </a:extLst>
          </p:cNvPr>
          <p:cNvSpPr>
            <a:spLocks noGrp="1"/>
          </p:cNvSpPr>
          <p:nvPr>
            <p:ph type="sldNum" sz="quarter" idx="12"/>
          </p:nvPr>
        </p:nvSpPr>
        <p:spPr/>
        <p:txBody>
          <a:bodyPr/>
          <a:lstStyle/>
          <a:p>
            <a:pPr lvl="0"/>
            <a:fld id="{B86D35A7-903F-402F-B531-689169E2FB82}" type="slidenum">
              <a:t>‹#›</a:t>
            </a:fld>
            <a:endParaRPr lang="none-none"/>
          </a:p>
        </p:txBody>
      </p:sp>
    </p:spTree>
    <p:extLst>
      <p:ext uri="{BB962C8B-B14F-4D97-AF65-F5344CB8AC3E}">
        <p14:creationId xmlns:p14="http://schemas.microsoft.com/office/powerpoint/2010/main" val="3431492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EF65-C488-4531-94F6-C54769486F3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D27DC69A-D500-48C4-9DD2-6440AA0C2B2F}"/>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8FB98CA-2437-45DF-861D-14D7DBEC03A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010BEB-FEC8-4F4F-B13D-24FD1329D90E}"/>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6" name="Footer Placeholder 5">
            <a:extLst>
              <a:ext uri="{FF2B5EF4-FFF2-40B4-BE49-F238E27FC236}">
                <a16:creationId xmlns:a16="http://schemas.microsoft.com/office/drawing/2014/main" id="{79AF482C-CA4F-418C-80B5-C3137792387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949CFD46-D9D9-46CC-95BB-BBCE0E667693}"/>
              </a:ext>
            </a:extLst>
          </p:cNvPr>
          <p:cNvSpPr>
            <a:spLocks noGrp="1"/>
          </p:cNvSpPr>
          <p:nvPr>
            <p:ph type="sldNum" sz="quarter" idx="12"/>
          </p:nvPr>
        </p:nvSpPr>
        <p:spPr/>
        <p:txBody>
          <a:bodyPr/>
          <a:lstStyle/>
          <a:p>
            <a:pPr lvl="0"/>
            <a:fld id="{AD3289F2-4E44-49D7-A9CE-65CDFB92750B}" type="slidenum">
              <a:t>‹#›</a:t>
            </a:fld>
            <a:endParaRPr lang="none-none"/>
          </a:p>
        </p:txBody>
      </p:sp>
    </p:spTree>
    <p:extLst>
      <p:ext uri="{BB962C8B-B14F-4D97-AF65-F5344CB8AC3E}">
        <p14:creationId xmlns:p14="http://schemas.microsoft.com/office/powerpoint/2010/main" val="9396060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BCA7-B6A6-41FA-A983-F7D126F4A345}"/>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F657B4C0-B9A8-46EC-A532-F1B183CBD2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A0EC760-E7ED-4FD4-A49C-BE1A6E659230}"/>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5" name="Footer Placeholder 4">
            <a:extLst>
              <a:ext uri="{FF2B5EF4-FFF2-40B4-BE49-F238E27FC236}">
                <a16:creationId xmlns:a16="http://schemas.microsoft.com/office/drawing/2014/main" id="{D6392DB4-23E6-48E4-8AA7-A87B9A900AD7}"/>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5225C839-A7C5-4D68-866F-48BEE41E8A8E}"/>
              </a:ext>
            </a:extLst>
          </p:cNvPr>
          <p:cNvSpPr>
            <a:spLocks noGrp="1"/>
          </p:cNvSpPr>
          <p:nvPr>
            <p:ph type="sldNum" sz="quarter" idx="12"/>
          </p:nvPr>
        </p:nvSpPr>
        <p:spPr/>
        <p:txBody>
          <a:bodyPr/>
          <a:lstStyle/>
          <a:p>
            <a:pPr lvl="0"/>
            <a:fld id="{0970AA8A-0450-496C-8CBF-E65CDDBCBD03}" type="slidenum">
              <a:t>‹#›</a:t>
            </a:fld>
            <a:endParaRPr lang="none-none"/>
          </a:p>
        </p:txBody>
      </p:sp>
    </p:spTree>
    <p:extLst>
      <p:ext uri="{BB962C8B-B14F-4D97-AF65-F5344CB8AC3E}">
        <p14:creationId xmlns:p14="http://schemas.microsoft.com/office/powerpoint/2010/main" val="682365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D6DDA-786D-4474-BD55-F0F2AF46E5BB}"/>
              </a:ext>
            </a:extLst>
          </p:cNvPr>
          <p:cNvSpPr>
            <a:spLocks noGrp="1"/>
          </p:cNvSpPr>
          <p:nvPr>
            <p:ph type="title" orient="vert"/>
          </p:nvPr>
        </p:nvSpPr>
        <p:spPr>
          <a:xfrm>
            <a:off x="4710113" y="0"/>
            <a:ext cx="1328737" cy="44783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E2491D5A-51EE-4E19-A329-2F4A65CFB2F2}"/>
              </a:ext>
            </a:extLst>
          </p:cNvPr>
          <p:cNvSpPr>
            <a:spLocks noGrp="1"/>
          </p:cNvSpPr>
          <p:nvPr>
            <p:ph type="body" orient="vert" idx="1"/>
          </p:nvPr>
        </p:nvSpPr>
        <p:spPr>
          <a:xfrm>
            <a:off x="720725" y="0"/>
            <a:ext cx="3836988" cy="4478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2DE8C3B-D2F5-40B0-B77D-FFA2829055E1}"/>
              </a:ext>
            </a:extLst>
          </p:cNvPr>
          <p:cNvSpPr>
            <a:spLocks noGrp="1"/>
          </p:cNvSpPr>
          <p:nvPr>
            <p:ph type="dt" sz="half" idx="10"/>
          </p:nvPr>
        </p:nvSpPr>
        <p:spPr/>
        <p:txBody>
          <a:bodyPr/>
          <a:lstStyle/>
          <a:p>
            <a:pPr lvl="0"/>
            <a:fld id="{2CCB9F7C-F541-4715-8F4F-7E4B70B0C977}" type="datetime1">
              <a:rPr lang="en-US" smtClean="0"/>
              <a:pPr lvl="0"/>
              <a:t>12/3/2021</a:t>
            </a:fld>
            <a:endParaRPr lang="en-US"/>
          </a:p>
        </p:txBody>
      </p:sp>
      <p:sp>
        <p:nvSpPr>
          <p:cNvPr id="5" name="Footer Placeholder 4">
            <a:extLst>
              <a:ext uri="{FF2B5EF4-FFF2-40B4-BE49-F238E27FC236}">
                <a16:creationId xmlns:a16="http://schemas.microsoft.com/office/drawing/2014/main" id="{1A9999CB-21E7-4803-AA6D-69721ADC3A5F}"/>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3A41F8D8-F606-48B1-8B01-5CAF650F908A}"/>
              </a:ext>
            </a:extLst>
          </p:cNvPr>
          <p:cNvSpPr>
            <a:spLocks noGrp="1"/>
          </p:cNvSpPr>
          <p:nvPr>
            <p:ph type="sldNum" sz="quarter" idx="12"/>
          </p:nvPr>
        </p:nvSpPr>
        <p:spPr/>
        <p:txBody>
          <a:bodyPr/>
          <a:lstStyle/>
          <a:p>
            <a:pPr lvl="0"/>
            <a:fld id="{A97856FF-FB91-4BDA-9E9B-B1AE8AEA4AA5}" type="slidenum">
              <a:t>‹#›</a:t>
            </a:fld>
            <a:endParaRPr lang="none-none"/>
          </a:p>
        </p:txBody>
      </p:sp>
    </p:spTree>
    <p:extLst>
      <p:ext uri="{BB962C8B-B14F-4D97-AF65-F5344CB8AC3E}">
        <p14:creationId xmlns:p14="http://schemas.microsoft.com/office/powerpoint/2010/main" val="17389226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9B2F-2CC0-45AF-A3B5-ACCA872505E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527C306F-E2B0-4118-A222-8E6B408300C6}"/>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DEC276E7-10FD-40EF-A594-A3556C70AAC7}"/>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5" name="Footer Placeholder 4">
            <a:extLst>
              <a:ext uri="{FF2B5EF4-FFF2-40B4-BE49-F238E27FC236}">
                <a16:creationId xmlns:a16="http://schemas.microsoft.com/office/drawing/2014/main" id="{75CDCC71-432D-4DE4-9164-D9B7155ADD06}"/>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4BEA4E23-91D6-4579-9466-717A76B9B381}"/>
              </a:ext>
            </a:extLst>
          </p:cNvPr>
          <p:cNvSpPr>
            <a:spLocks noGrp="1"/>
          </p:cNvSpPr>
          <p:nvPr>
            <p:ph type="sldNum" sz="quarter" idx="12"/>
          </p:nvPr>
        </p:nvSpPr>
        <p:spPr/>
        <p:txBody>
          <a:bodyPr/>
          <a:lstStyle/>
          <a:p>
            <a:pPr lvl="0"/>
            <a:fld id="{7CBA9C4C-F6CF-458E-9539-9F372B38E678}" type="slidenum">
              <a:t>‹#›</a:t>
            </a:fld>
            <a:endParaRPr lang="none-none"/>
          </a:p>
        </p:txBody>
      </p:sp>
    </p:spTree>
    <p:extLst>
      <p:ext uri="{BB962C8B-B14F-4D97-AF65-F5344CB8AC3E}">
        <p14:creationId xmlns:p14="http://schemas.microsoft.com/office/powerpoint/2010/main" val="156097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9281-9775-45A7-B3D5-690A9D25F9C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D889CEA9-CECB-4F15-B1EC-D73D81D24764}"/>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B0ACFACD-0041-45DA-8D19-54BB24EBD75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49200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22DB-C105-4D92-AAC3-281D40F3B6F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8CC2ED7A-DE0B-4C09-888E-4296F39C60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B8B65B7-ADD7-4DAE-B235-223A0873D2DB}"/>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5" name="Footer Placeholder 4">
            <a:extLst>
              <a:ext uri="{FF2B5EF4-FFF2-40B4-BE49-F238E27FC236}">
                <a16:creationId xmlns:a16="http://schemas.microsoft.com/office/drawing/2014/main" id="{87DE8CEC-1633-4961-AFC8-12E2A72D4E99}"/>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289DBCF8-70C7-47D4-B19F-7316CB193367}"/>
              </a:ext>
            </a:extLst>
          </p:cNvPr>
          <p:cNvSpPr>
            <a:spLocks noGrp="1"/>
          </p:cNvSpPr>
          <p:nvPr>
            <p:ph type="sldNum" sz="quarter" idx="12"/>
          </p:nvPr>
        </p:nvSpPr>
        <p:spPr/>
        <p:txBody>
          <a:bodyPr/>
          <a:lstStyle/>
          <a:p>
            <a:pPr lvl="0"/>
            <a:fld id="{B89969DE-BFBB-4505-8F66-46ABC59F7E4A}" type="slidenum">
              <a:t>‹#›</a:t>
            </a:fld>
            <a:endParaRPr lang="none-none"/>
          </a:p>
        </p:txBody>
      </p:sp>
    </p:spTree>
    <p:extLst>
      <p:ext uri="{BB962C8B-B14F-4D97-AF65-F5344CB8AC3E}">
        <p14:creationId xmlns:p14="http://schemas.microsoft.com/office/powerpoint/2010/main" val="13029436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6A95-5FD0-4845-90E4-D8A540E52DC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FC43A59A-69E1-417B-BC1F-46844B5CFA7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7203C8-E80C-489A-88C8-503A6CBFF0FB}"/>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5" name="Footer Placeholder 4">
            <a:extLst>
              <a:ext uri="{FF2B5EF4-FFF2-40B4-BE49-F238E27FC236}">
                <a16:creationId xmlns:a16="http://schemas.microsoft.com/office/drawing/2014/main" id="{44B0A515-5A9E-4C2B-9BF6-A6584F3ED281}"/>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13951DCA-49B4-457F-8C15-57D636F600D0}"/>
              </a:ext>
            </a:extLst>
          </p:cNvPr>
          <p:cNvSpPr>
            <a:spLocks noGrp="1"/>
          </p:cNvSpPr>
          <p:nvPr>
            <p:ph type="sldNum" sz="quarter" idx="12"/>
          </p:nvPr>
        </p:nvSpPr>
        <p:spPr/>
        <p:txBody>
          <a:bodyPr/>
          <a:lstStyle/>
          <a:p>
            <a:pPr lvl="0"/>
            <a:fld id="{33D3F20F-E0DE-4819-A5A4-F71498058A03}" type="slidenum">
              <a:t>‹#›</a:t>
            </a:fld>
            <a:endParaRPr lang="none-none"/>
          </a:p>
        </p:txBody>
      </p:sp>
    </p:spTree>
    <p:extLst>
      <p:ext uri="{BB962C8B-B14F-4D97-AF65-F5344CB8AC3E}">
        <p14:creationId xmlns:p14="http://schemas.microsoft.com/office/powerpoint/2010/main" val="16278480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8AF8-AA63-42CD-8285-247EE66CD08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41DB9C3-F3B1-4E3F-A07E-01E0400ADD89}"/>
              </a:ext>
            </a:extLst>
          </p:cNvPr>
          <p:cNvSpPr>
            <a:spLocks noGrp="1"/>
          </p:cNvSpPr>
          <p:nvPr>
            <p:ph sz="half" idx="1"/>
          </p:nvPr>
        </p:nvSpPr>
        <p:spPr>
          <a:xfrm>
            <a:off x="457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13A1F611-2A7B-4B1F-81F0-15E475DD7FF5}"/>
              </a:ext>
            </a:extLst>
          </p:cNvPr>
          <p:cNvSpPr>
            <a:spLocks noGrp="1"/>
          </p:cNvSpPr>
          <p:nvPr>
            <p:ph sz="half" idx="2"/>
          </p:nvPr>
        </p:nvSpPr>
        <p:spPr>
          <a:xfrm>
            <a:off x="4648200" y="1203325"/>
            <a:ext cx="4038600"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98E014E4-A567-44E5-8100-220A42F677A9}"/>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6" name="Footer Placeholder 5">
            <a:extLst>
              <a:ext uri="{FF2B5EF4-FFF2-40B4-BE49-F238E27FC236}">
                <a16:creationId xmlns:a16="http://schemas.microsoft.com/office/drawing/2014/main" id="{DF9843DB-DE26-498D-90C3-1FAD03BFE0D3}"/>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8F3D09C9-592B-4F0A-A5AC-198A5E01B575}"/>
              </a:ext>
            </a:extLst>
          </p:cNvPr>
          <p:cNvSpPr>
            <a:spLocks noGrp="1"/>
          </p:cNvSpPr>
          <p:nvPr>
            <p:ph type="sldNum" sz="quarter" idx="12"/>
          </p:nvPr>
        </p:nvSpPr>
        <p:spPr/>
        <p:txBody>
          <a:bodyPr/>
          <a:lstStyle/>
          <a:p>
            <a:pPr lvl="0"/>
            <a:fld id="{F259D602-FD68-4208-863B-A174EA0FA462}" type="slidenum">
              <a:t>‹#›</a:t>
            </a:fld>
            <a:endParaRPr lang="none-none"/>
          </a:p>
        </p:txBody>
      </p:sp>
    </p:spTree>
    <p:extLst>
      <p:ext uri="{BB962C8B-B14F-4D97-AF65-F5344CB8AC3E}">
        <p14:creationId xmlns:p14="http://schemas.microsoft.com/office/powerpoint/2010/main" val="31110929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CB2E-85FD-47CD-9C8D-9362FBB4DDD7}"/>
              </a:ext>
            </a:extLst>
          </p:cNvPr>
          <p:cNvSpPr>
            <a:spLocks noGrp="1"/>
          </p:cNvSpPr>
          <p:nvPr>
            <p:ph type="title"/>
          </p:nvPr>
        </p:nvSpPr>
        <p:spPr>
          <a:xfrm>
            <a:off x="630238" y="274638"/>
            <a:ext cx="7886700" cy="993775"/>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4D04CF77-27DC-43D0-90C5-4C509353682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F7951-E51F-4E14-814D-F625C4897364}"/>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B976549B-BF7C-46BC-81D2-E816C608A6B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F23FD0-7987-45D1-95AC-4F2F3B2C9634}"/>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4F2B1753-FFF8-437E-BC92-3B433B9D731F}"/>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8" name="Footer Placeholder 7">
            <a:extLst>
              <a:ext uri="{FF2B5EF4-FFF2-40B4-BE49-F238E27FC236}">
                <a16:creationId xmlns:a16="http://schemas.microsoft.com/office/drawing/2014/main" id="{88D5E45E-4E85-4E4D-9268-3D6402475B7E}"/>
              </a:ext>
            </a:extLst>
          </p:cNvPr>
          <p:cNvSpPr>
            <a:spLocks noGrp="1"/>
          </p:cNvSpPr>
          <p:nvPr>
            <p:ph type="ftr" sz="quarter" idx="11"/>
          </p:nvPr>
        </p:nvSpPr>
        <p:spPr/>
        <p:txBody>
          <a:bodyPr/>
          <a:lstStyle/>
          <a:p>
            <a:pPr lvl="0"/>
            <a:r>
              <a:rPr lang="none-none"/>
              <a:t>Voer hier de titel van de presentatie in</a:t>
            </a:r>
          </a:p>
        </p:txBody>
      </p:sp>
      <p:sp>
        <p:nvSpPr>
          <p:cNvPr id="9" name="Slide Number Placeholder 8">
            <a:extLst>
              <a:ext uri="{FF2B5EF4-FFF2-40B4-BE49-F238E27FC236}">
                <a16:creationId xmlns:a16="http://schemas.microsoft.com/office/drawing/2014/main" id="{EB4BD39E-0972-4F28-9B73-6298EFC5482B}"/>
              </a:ext>
            </a:extLst>
          </p:cNvPr>
          <p:cNvSpPr>
            <a:spLocks noGrp="1"/>
          </p:cNvSpPr>
          <p:nvPr>
            <p:ph type="sldNum" sz="quarter" idx="12"/>
          </p:nvPr>
        </p:nvSpPr>
        <p:spPr/>
        <p:txBody>
          <a:bodyPr/>
          <a:lstStyle/>
          <a:p>
            <a:pPr lvl="0"/>
            <a:fld id="{88CDA9EA-9A58-4C49-87B7-3F7E128541A4}" type="slidenum">
              <a:t>‹#›</a:t>
            </a:fld>
            <a:endParaRPr lang="none-none"/>
          </a:p>
        </p:txBody>
      </p:sp>
    </p:spTree>
    <p:extLst>
      <p:ext uri="{BB962C8B-B14F-4D97-AF65-F5344CB8AC3E}">
        <p14:creationId xmlns:p14="http://schemas.microsoft.com/office/powerpoint/2010/main" val="13945824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382D-DD90-43A7-98C4-9E753F904A53}"/>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58A06942-572A-4722-80B9-A2C8700B506E}"/>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4" name="Footer Placeholder 3">
            <a:extLst>
              <a:ext uri="{FF2B5EF4-FFF2-40B4-BE49-F238E27FC236}">
                <a16:creationId xmlns:a16="http://schemas.microsoft.com/office/drawing/2014/main" id="{313B6B70-318E-4CFB-AAC0-CB37900F3802}"/>
              </a:ext>
            </a:extLst>
          </p:cNvPr>
          <p:cNvSpPr>
            <a:spLocks noGrp="1"/>
          </p:cNvSpPr>
          <p:nvPr>
            <p:ph type="ftr" sz="quarter" idx="11"/>
          </p:nvPr>
        </p:nvSpPr>
        <p:spPr/>
        <p:txBody>
          <a:bodyPr/>
          <a:lstStyle/>
          <a:p>
            <a:pPr lvl="0"/>
            <a:r>
              <a:rPr lang="none-none"/>
              <a:t>Voer hier de titel van de presentatie in</a:t>
            </a:r>
          </a:p>
        </p:txBody>
      </p:sp>
      <p:sp>
        <p:nvSpPr>
          <p:cNvPr id="5" name="Slide Number Placeholder 4">
            <a:extLst>
              <a:ext uri="{FF2B5EF4-FFF2-40B4-BE49-F238E27FC236}">
                <a16:creationId xmlns:a16="http://schemas.microsoft.com/office/drawing/2014/main" id="{845F7EDF-2E7C-4F97-8BA8-7B2299334B0B}"/>
              </a:ext>
            </a:extLst>
          </p:cNvPr>
          <p:cNvSpPr>
            <a:spLocks noGrp="1"/>
          </p:cNvSpPr>
          <p:nvPr>
            <p:ph type="sldNum" sz="quarter" idx="12"/>
          </p:nvPr>
        </p:nvSpPr>
        <p:spPr/>
        <p:txBody>
          <a:bodyPr/>
          <a:lstStyle/>
          <a:p>
            <a:pPr lvl="0"/>
            <a:fld id="{802A3984-FB1A-4F82-A9A1-C7F6EA7CF43C}" type="slidenum">
              <a:t>‹#›</a:t>
            </a:fld>
            <a:endParaRPr lang="none-none"/>
          </a:p>
        </p:txBody>
      </p:sp>
    </p:spTree>
    <p:extLst>
      <p:ext uri="{BB962C8B-B14F-4D97-AF65-F5344CB8AC3E}">
        <p14:creationId xmlns:p14="http://schemas.microsoft.com/office/powerpoint/2010/main" val="29538132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4D945-1378-46CC-ABAD-A6E587EC13D5}"/>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3" name="Footer Placeholder 2">
            <a:extLst>
              <a:ext uri="{FF2B5EF4-FFF2-40B4-BE49-F238E27FC236}">
                <a16:creationId xmlns:a16="http://schemas.microsoft.com/office/drawing/2014/main" id="{5E12FD4D-33DE-4E8B-8E20-D43F1AC06B65}"/>
              </a:ext>
            </a:extLst>
          </p:cNvPr>
          <p:cNvSpPr>
            <a:spLocks noGrp="1"/>
          </p:cNvSpPr>
          <p:nvPr>
            <p:ph type="ftr" sz="quarter" idx="11"/>
          </p:nvPr>
        </p:nvSpPr>
        <p:spPr/>
        <p:txBody>
          <a:bodyPr/>
          <a:lstStyle/>
          <a:p>
            <a:pPr lvl="0"/>
            <a:r>
              <a:rPr lang="none-none"/>
              <a:t>Voer hier de titel van de presentatie in</a:t>
            </a:r>
          </a:p>
        </p:txBody>
      </p:sp>
      <p:sp>
        <p:nvSpPr>
          <p:cNvPr id="4" name="Slide Number Placeholder 3">
            <a:extLst>
              <a:ext uri="{FF2B5EF4-FFF2-40B4-BE49-F238E27FC236}">
                <a16:creationId xmlns:a16="http://schemas.microsoft.com/office/drawing/2014/main" id="{726A6679-5B5E-4607-9D98-2BCB8B37F29C}"/>
              </a:ext>
            </a:extLst>
          </p:cNvPr>
          <p:cNvSpPr>
            <a:spLocks noGrp="1"/>
          </p:cNvSpPr>
          <p:nvPr>
            <p:ph type="sldNum" sz="quarter" idx="12"/>
          </p:nvPr>
        </p:nvSpPr>
        <p:spPr/>
        <p:txBody>
          <a:bodyPr/>
          <a:lstStyle/>
          <a:p>
            <a:pPr lvl="0"/>
            <a:fld id="{F1288E2F-C4B6-44C8-98E3-42B7E68992AD}" type="slidenum">
              <a:t>‹#›</a:t>
            </a:fld>
            <a:endParaRPr lang="none-none"/>
          </a:p>
        </p:txBody>
      </p:sp>
    </p:spTree>
    <p:extLst>
      <p:ext uri="{BB962C8B-B14F-4D97-AF65-F5344CB8AC3E}">
        <p14:creationId xmlns:p14="http://schemas.microsoft.com/office/powerpoint/2010/main" val="2281805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4B4B-F163-4E3E-B61D-46D6CD065E3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DF711D85-B901-4B9C-99E2-611B02112C9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1E86B383-EE4F-43B5-BD51-BBC5E841E0D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57F57-20C8-45BC-A74E-64955164578A}"/>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6" name="Footer Placeholder 5">
            <a:extLst>
              <a:ext uri="{FF2B5EF4-FFF2-40B4-BE49-F238E27FC236}">
                <a16:creationId xmlns:a16="http://schemas.microsoft.com/office/drawing/2014/main" id="{B20E485E-6B80-4F15-B1A0-9D020F209F91}"/>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89D31DAC-2549-4DF3-A2B5-C7A8E97A1501}"/>
              </a:ext>
            </a:extLst>
          </p:cNvPr>
          <p:cNvSpPr>
            <a:spLocks noGrp="1"/>
          </p:cNvSpPr>
          <p:nvPr>
            <p:ph type="sldNum" sz="quarter" idx="12"/>
          </p:nvPr>
        </p:nvSpPr>
        <p:spPr/>
        <p:txBody>
          <a:bodyPr/>
          <a:lstStyle/>
          <a:p>
            <a:pPr lvl="0"/>
            <a:fld id="{D2A3478B-D784-4709-8C94-BF4AC3102706}" type="slidenum">
              <a:t>‹#›</a:t>
            </a:fld>
            <a:endParaRPr lang="none-none"/>
          </a:p>
        </p:txBody>
      </p:sp>
    </p:spTree>
    <p:extLst>
      <p:ext uri="{BB962C8B-B14F-4D97-AF65-F5344CB8AC3E}">
        <p14:creationId xmlns:p14="http://schemas.microsoft.com/office/powerpoint/2010/main" val="26408639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77B1-3C1F-4EB0-829A-C8CA7527BC7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CA3DD097-5F76-4488-9703-B33678CCABC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140268CC-29F2-46B1-8407-7FF46E64D37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6956C0-A5A3-4480-9ABC-AA9BB2858DF8}"/>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6" name="Footer Placeholder 5">
            <a:extLst>
              <a:ext uri="{FF2B5EF4-FFF2-40B4-BE49-F238E27FC236}">
                <a16:creationId xmlns:a16="http://schemas.microsoft.com/office/drawing/2014/main" id="{51D32266-821B-476F-B680-560F87AC8867}"/>
              </a:ext>
            </a:extLst>
          </p:cNvPr>
          <p:cNvSpPr>
            <a:spLocks noGrp="1"/>
          </p:cNvSpPr>
          <p:nvPr>
            <p:ph type="ftr" sz="quarter" idx="11"/>
          </p:nvPr>
        </p:nvSpPr>
        <p:spPr/>
        <p:txBody>
          <a:bodyPr/>
          <a:lstStyle/>
          <a:p>
            <a:pPr lvl="0"/>
            <a:r>
              <a:rPr lang="none-none"/>
              <a:t>Voer hier de titel van de presentatie in</a:t>
            </a:r>
          </a:p>
        </p:txBody>
      </p:sp>
      <p:sp>
        <p:nvSpPr>
          <p:cNvPr id="7" name="Slide Number Placeholder 6">
            <a:extLst>
              <a:ext uri="{FF2B5EF4-FFF2-40B4-BE49-F238E27FC236}">
                <a16:creationId xmlns:a16="http://schemas.microsoft.com/office/drawing/2014/main" id="{AF1822B4-32DB-4A6E-9838-A920401EFE4B}"/>
              </a:ext>
            </a:extLst>
          </p:cNvPr>
          <p:cNvSpPr>
            <a:spLocks noGrp="1"/>
          </p:cNvSpPr>
          <p:nvPr>
            <p:ph type="sldNum" sz="quarter" idx="12"/>
          </p:nvPr>
        </p:nvSpPr>
        <p:spPr/>
        <p:txBody>
          <a:bodyPr/>
          <a:lstStyle/>
          <a:p>
            <a:pPr lvl="0"/>
            <a:fld id="{7EF9FC40-6382-41B7-BBE0-01174E6614B5}" type="slidenum">
              <a:t>‹#›</a:t>
            </a:fld>
            <a:endParaRPr lang="none-none"/>
          </a:p>
        </p:txBody>
      </p:sp>
    </p:spTree>
    <p:extLst>
      <p:ext uri="{BB962C8B-B14F-4D97-AF65-F5344CB8AC3E}">
        <p14:creationId xmlns:p14="http://schemas.microsoft.com/office/powerpoint/2010/main" val="42797916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2BE5-6F00-453C-BB26-A626D4CD12BB}"/>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79B09FE3-92BA-451D-A3DF-812E4B86CF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7F2408B-A027-4647-81A7-3377A178AD7C}"/>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5" name="Footer Placeholder 4">
            <a:extLst>
              <a:ext uri="{FF2B5EF4-FFF2-40B4-BE49-F238E27FC236}">
                <a16:creationId xmlns:a16="http://schemas.microsoft.com/office/drawing/2014/main" id="{64C372F6-5EC8-4AAE-9E72-7EA93F2BC26B}"/>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75696B59-E4B8-4BBB-85B0-BD73997B3C72}"/>
              </a:ext>
            </a:extLst>
          </p:cNvPr>
          <p:cNvSpPr>
            <a:spLocks noGrp="1"/>
          </p:cNvSpPr>
          <p:nvPr>
            <p:ph type="sldNum" sz="quarter" idx="12"/>
          </p:nvPr>
        </p:nvSpPr>
        <p:spPr/>
        <p:txBody>
          <a:bodyPr/>
          <a:lstStyle/>
          <a:p>
            <a:pPr lvl="0"/>
            <a:fld id="{0338C0BD-791F-4837-984A-2A0AD11AA8E3}" type="slidenum">
              <a:t>‹#›</a:t>
            </a:fld>
            <a:endParaRPr lang="none-none"/>
          </a:p>
        </p:txBody>
      </p:sp>
    </p:spTree>
    <p:extLst>
      <p:ext uri="{BB962C8B-B14F-4D97-AF65-F5344CB8AC3E}">
        <p14:creationId xmlns:p14="http://schemas.microsoft.com/office/powerpoint/2010/main" val="11281779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4E410-3658-4834-B846-609EBE0E293B}"/>
              </a:ext>
            </a:extLst>
          </p:cNvPr>
          <p:cNvSpPr>
            <a:spLocks noGrp="1"/>
          </p:cNvSpPr>
          <p:nvPr>
            <p:ph type="title" orient="vert"/>
          </p:nvPr>
        </p:nvSpPr>
        <p:spPr>
          <a:xfrm>
            <a:off x="6629400" y="736600"/>
            <a:ext cx="2057400" cy="3860800"/>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2D6BB3E-306A-417E-A4AA-3A32A68A0DF1}"/>
              </a:ext>
            </a:extLst>
          </p:cNvPr>
          <p:cNvSpPr>
            <a:spLocks noGrp="1"/>
          </p:cNvSpPr>
          <p:nvPr>
            <p:ph type="body" orient="vert" idx="1"/>
          </p:nvPr>
        </p:nvSpPr>
        <p:spPr>
          <a:xfrm>
            <a:off x="457200" y="736600"/>
            <a:ext cx="6019800" cy="386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0563C9-A444-4010-9BDA-7B6E4DF6C78C}"/>
              </a:ext>
            </a:extLst>
          </p:cNvPr>
          <p:cNvSpPr>
            <a:spLocks noGrp="1"/>
          </p:cNvSpPr>
          <p:nvPr>
            <p:ph type="dt" sz="half" idx="10"/>
          </p:nvPr>
        </p:nvSpPr>
        <p:spPr/>
        <p:txBody>
          <a:bodyPr/>
          <a:lstStyle/>
          <a:p>
            <a:pPr lvl="0"/>
            <a:fld id="{DBBC40A8-98A0-4AC1-AE52-C56E88A2FC62}" type="datetime1">
              <a:rPr lang="en-US" smtClean="0"/>
              <a:pPr lvl="0"/>
              <a:t>12/3/2021</a:t>
            </a:fld>
            <a:endParaRPr lang="en-US"/>
          </a:p>
        </p:txBody>
      </p:sp>
      <p:sp>
        <p:nvSpPr>
          <p:cNvPr id="5" name="Footer Placeholder 4">
            <a:extLst>
              <a:ext uri="{FF2B5EF4-FFF2-40B4-BE49-F238E27FC236}">
                <a16:creationId xmlns:a16="http://schemas.microsoft.com/office/drawing/2014/main" id="{F84A3EF2-A8CA-46F3-951D-4E15AD50F650}"/>
              </a:ext>
            </a:extLst>
          </p:cNvPr>
          <p:cNvSpPr>
            <a:spLocks noGrp="1"/>
          </p:cNvSpPr>
          <p:nvPr>
            <p:ph type="ftr" sz="quarter" idx="11"/>
          </p:nvPr>
        </p:nvSpPr>
        <p:spPr/>
        <p:txBody>
          <a:bodyPr/>
          <a:lstStyle/>
          <a:p>
            <a:pPr lvl="0"/>
            <a:r>
              <a:rPr lang="none-none"/>
              <a:t>Voer hier de titel van de presentatie in</a:t>
            </a:r>
          </a:p>
        </p:txBody>
      </p:sp>
      <p:sp>
        <p:nvSpPr>
          <p:cNvPr id="6" name="Slide Number Placeholder 5">
            <a:extLst>
              <a:ext uri="{FF2B5EF4-FFF2-40B4-BE49-F238E27FC236}">
                <a16:creationId xmlns:a16="http://schemas.microsoft.com/office/drawing/2014/main" id="{941B3684-F92B-45F8-85E5-9513747BDBCF}"/>
              </a:ext>
            </a:extLst>
          </p:cNvPr>
          <p:cNvSpPr>
            <a:spLocks noGrp="1"/>
          </p:cNvSpPr>
          <p:nvPr>
            <p:ph type="sldNum" sz="quarter" idx="12"/>
          </p:nvPr>
        </p:nvSpPr>
        <p:spPr/>
        <p:txBody>
          <a:bodyPr/>
          <a:lstStyle/>
          <a:p>
            <a:pPr lvl="0"/>
            <a:fld id="{E9046C7A-2AB3-40F6-82E7-7A910E746EB2}" type="slidenum">
              <a:t>‹#›</a:t>
            </a:fld>
            <a:endParaRPr lang="none-none"/>
          </a:p>
        </p:txBody>
      </p:sp>
    </p:spTree>
    <p:extLst>
      <p:ext uri="{BB962C8B-B14F-4D97-AF65-F5344CB8AC3E}">
        <p14:creationId xmlns:p14="http://schemas.microsoft.com/office/powerpoint/2010/main" val="356803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2.jp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9">
            <a:extLst>
              <a:ext uri="{FF2B5EF4-FFF2-40B4-BE49-F238E27FC236}">
                <a16:creationId xmlns:a16="http://schemas.microsoft.com/office/drawing/2014/main" id="{BCE5E431-3ADD-46E5-8698-1CFC8D8CB9C1}"/>
              </a:ext>
            </a:extLst>
          </p:cNvPr>
          <p:cNvSpPr/>
          <p:nvPr/>
        </p:nvSpPr>
        <p:spPr>
          <a:xfrm>
            <a:off x="50040" y="16200"/>
            <a:ext cx="9179280" cy="771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800" b="0" i="0" u="none" strike="noStrike" kern="1200" spc="0">
                <a:ln>
                  <a:noFill/>
                </a:ln>
                <a:solidFill>
                  <a:srgbClr val="000000"/>
                </a:solidFill>
                <a:latin typeface="Calibri" pitchFamily="18"/>
                <a:ea typeface="Microsoft YaHei" pitchFamily="2"/>
                <a:cs typeface="Lucida Sans" pitchFamily="2"/>
              </a:rPr>
              <a:t>  </a:t>
            </a:r>
          </a:p>
        </p:txBody>
      </p:sp>
      <p:pic>
        <p:nvPicPr>
          <p:cNvPr id="3" name="Afbeelding 10">
            <a:extLst>
              <a:ext uri="{FF2B5EF4-FFF2-40B4-BE49-F238E27FC236}">
                <a16:creationId xmlns:a16="http://schemas.microsoft.com/office/drawing/2014/main" id="{1DE8241D-4BF3-49A6-A7D4-C6295D7BEB82}"/>
              </a:ext>
            </a:extLst>
          </p:cNvPr>
          <p:cNvPicPr>
            <a:picLocks noChangeAspect="1"/>
          </p:cNvPicPr>
          <p:nvPr/>
        </p:nvPicPr>
        <p:blipFill>
          <a:blip r:embed="rId13">
            <a:lum/>
            <a:alphaModFix/>
          </a:blip>
          <a:srcRect t="13214" b="24341"/>
          <a:stretch>
            <a:fillRect/>
          </a:stretch>
        </p:blipFill>
        <p:spPr>
          <a:xfrm>
            <a:off x="54720" y="18720"/>
            <a:ext cx="1758600" cy="777239"/>
          </a:xfrm>
          <a:prstGeom prst="rect">
            <a:avLst/>
          </a:prstGeom>
          <a:noFill/>
          <a:ln>
            <a:noFill/>
          </a:ln>
        </p:spPr>
      </p:pic>
      <p:sp>
        <p:nvSpPr>
          <p:cNvPr id="4" name="Tekstvak 11">
            <a:extLst>
              <a:ext uri="{FF2B5EF4-FFF2-40B4-BE49-F238E27FC236}">
                <a16:creationId xmlns:a16="http://schemas.microsoft.com/office/drawing/2014/main" id="{849190AC-D27F-47CC-8E83-B73014268EE9}"/>
              </a:ext>
            </a:extLst>
          </p:cNvPr>
          <p:cNvSpPr/>
          <p:nvPr/>
        </p:nvSpPr>
        <p:spPr>
          <a:xfrm>
            <a:off x="7214400" y="376200"/>
            <a:ext cx="2014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900" b="0" i="0" u="none" strike="noStrike" kern="1200" spc="0">
                <a:ln>
                  <a:noFill/>
                </a:ln>
                <a:solidFill>
                  <a:srgbClr val="000000"/>
                </a:solidFill>
                <a:latin typeface="calibri" pitchFamily="18"/>
                <a:ea typeface="Microsoft YaHei" pitchFamily="2"/>
                <a:cs typeface="Lucida Sans" pitchFamily="2"/>
              </a:rPr>
              <a:t>Samen luchtvaart mogelijk maken</a:t>
            </a:r>
          </a:p>
        </p:txBody>
      </p:sp>
      <p:pic>
        <p:nvPicPr>
          <p:cNvPr id="5" name="Afbeelding 3">
            <a:extLst>
              <a:ext uri="{FF2B5EF4-FFF2-40B4-BE49-F238E27FC236}">
                <a16:creationId xmlns:a16="http://schemas.microsoft.com/office/drawing/2014/main" id="{A793E19F-DE74-4A8B-AF3F-0016FAC7E370}"/>
              </a:ext>
            </a:extLst>
          </p:cNvPr>
          <p:cNvPicPr>
            <a:picLocks noChangeAspect="1"/>
          </p:cNvPicPr>
          <p:nvPr/>
        </p:nvPicPr>
        <p:blipFill>
          <a:blip r:embed="rId14">
            <a:lum/>
            <a:alphaModFix/>
          </a:blip>
          <a:srcRect l="1153" t="39606" r="2122" b="-450"/>
          <a:stretch>
            <a:fillRect/>
          </a:stretch>
        </p:blipFill>
        <p:spPr>
          <a:xfrm>
            <a:off x="0" y="787680"/>
            <a:ext cx="9229320" cy="4386240"/>
          </a:xfrm>
          <a:prstGeom prst="rect">
            <a:avLst/>
          </a:prstGeom>
          <a:noFill/>
          <a:ln>
            <a:noFill/>
          </a:ln>
        </p:spPr>
      </p:pic>
      <p:sp>
        <p:nvSpPr>
          <p:cNvPr id="6" name="Tijdelijke aanduiding voor tekst 9">
            <a:extLst>
              <a:ext uri="{FF2B5EF4-FFF2-40B4-BE49-F238E27FC236}">
                <a16:creationId xmlns:a16="http://schemas.microsoft.com/office/drawing/2014/main" id="{3AE106C9-1DB1-4A92-B149-28E932D3DD5B}"/>
              </a:ext>
            </a:extLst>
          </p:cNvPr>
          <p:cNvSpPr txBox="1">
            <a:spLocks noGrp="1"/>
          </p:cNvSpPr>
          <p:nvPr>
            <p:ph type="body" idx="1"/>
          </p:nvPr>
        </p:nvSpPr>
        <p:spPr>
          <a:xfrm>
            <a:off x="894600" y="1022400"/>
            <a:ext cx="6253200" cy="996840"/>
          </a:xfrm>
          <a:prstGeom prst="rect">
            <a:avLst/>
          </a:prstGeom>
          <a:noFill/>
          <a:ln>
            <a:noFill/>
          </a:ln>
        </p:spPr>
        <p:txBody>
          <a:bodyPr vert="horz" wrap="square" lIns="0" tIns="0" rIns="0" bIns="0" anchor="b">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LevelTitel van de presentatie </a:t>
            </a:r>
            <a:br>
              <a:rPr lang="nl-NL"/>
            </a:br>
            <a:r>
              <a:rPr lang="nl-NL"/>
              <a:t>in maximaal 2 regels</a:t>
            </a:r>
          </a:p>
        </p:txBody>
      </p:sp>
      <p:sp>
        <p:nvSpPr>
          <p:cNvPr id="7" name="Tijdelijke aanduiding voor tekst 13">
            <a:extLst>
              <a:ext uri="{FF2B5EF4-FFF2-40B4-BE49-F238E27FC236}">
                <a16:creationId xmlns:a16="http://schemas.microsoft.com/office/drawing/2014/main" id="{AF1C16CD-2B44-4373-80F0-C0BD7549C114}"/>
              </a:ext>
            </a:extLst>
          </p:cNvPr>
          <p:cNvSpPr txBox="1">
            <a:spLocks noGrp="1"/>
          </p:cNvSpPr>
          <p:nvPr>
            <p:ph type="body" sz="quarter" idx="4294967295"/>
          </p:nvPr>
        </p:nvSpPr>
        <p:spPr>
          <a:xfrm>
            <a:off x="894600" y="2113200"/>
            <a:ext cx="6253200" cy="630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LevelNaam auteur, dag maand jaar</a:t>
            </a:r>
          </a:p>
        </p:txBody>
      </p:sp>
      <p:sp>
        <p:nvSpPr>
          <p:cNvPr id="8" name="Title Placeholder 7">
            <a:extLst>
              <a:ext uri="{FF2B5EF4-FFF2-40B4-BE49-F238E27FC236}">
                <a16:creationId xmlns:a16="http://schemas.microsoft.com/office/drawing/2014/main" id="{A5D1C125-F89D-4A0E-984D-FBAD4D463837}"/>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8pPr>
      <a:lvl9pPr marL="0" marR="0" lvl="0" indent="0" algn="l" rtl="0" hangingPunct="1">
        <a:lnSpc>
          <a:spcPct val="90000"/>
        </a:lnSpc>
        <a:spcBef>
          <a:spcPts val="1001"/>
        </a:spcBef>
        <a:spcAft>
          <a:spcPts val="1417"/>
        </a:spcAft>
        <a:buNone/>
        <a:tabLst/>
        <a:defRPr lang="nl-NL" sz="1400" b="0" i="0" u="none" strike="noStrike" kern="1200" spc="0">
          <a:ln>
            <a:noFill/>
          </a:ln>
          <a:solidFill>
            <a:srgbClr val="000000"/>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0EFCEF1D-1397-473C-BA2D-1AD433591D71}"/>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B0A7FBD3-F18B-4B96-A9A7-DC39AC2C94F0}"/>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F2DDD24A-6FEA-4F0A-B440-90B98094318B}"/>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9CA92AF2-5DA6-417F-972E-7F4C61D8B851}"/>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05B83B11-BDCD-4B71-A8D5-B920F99BB104}"/>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Tijdelijke aanduiding voor grafiek 7">
            <a:extLst>
              <a:ext uri="{FF2B5EF4-FFF2-40B4-BE49-F238E27FC236}">
                <a16:creationId xmlns:a16="http://schemas.microsoft.com/office/drawing/2014/main" id="{8C7914AF-2653-48CB-8308-9A4CA921E99F}"/>
              </a:ext>
            </a:extLst>
          </p:cNvPr>
          <p:cNvSpPr/>
          <p:nvPr/>
        </p:nvSpPr>
        <p:spPr>
          <a:xfrm>
            <a:off x="720719" y="1090440"/>
            <a:ext cx="7930800" cy="3499920"/>
          </a:xfrm>
          <a:custGeom>
            <a:avLst/>
            <a:gdLst/>
            <a:ahLst/>
            <a:cxnLst>
              <a:cxn ang="3cd4">
                <a:pos x="hc" y="t"/>
              </a:cxn>
              <a:cxn ang="0">
                <a:pos x="r" y="vc"/>
              </a:cxn>
              <a:cxn ang="cd4">
                <a:pos x="hc" y="b"/>
              </a:cxn>
              <a:cxn ang="cd2">
                <a:pos x="l" y="vc"/>
              </a:cxn>
            </a:cxnLst>
            <a:rect l="l" t="t" r="r" b="b"/>
            <a:pathLst>
              <a:path w="7930800" h="349992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8" name="Date Placeholder 3">
            <a:extLst>
              <a:ext uri="{FF2B5EF4-FFF2-40B4-BE49-F238E27FC236}">
                <a16:creationId xmlns:a16="http://schemas.microsoft.com/office/drawing/2014/main" id="{3B68BD16-5CB6-442B-84A6-186C16EAC272}"/>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DED8721C-804D-4B15-9333-265063883A8B}" type="datetime1">
              <a:rPr lang="en-US"/>
              <a:pPr lvl="0"/>
              <a:t>12/3/2021</a:t>
            </a:fld>
            <a:endParaRPr lang="en-US"/>
          </a:p>
        </p:txBody>
      </p:sp>
      <p:sp>
        <p:nvSpPr>
          <p:cNvPr id="9" name="Footer Placeholder 4">
            <a:extLst>
              <a:ext uri="{FF2B5EF4-FFF2-40B4-BE49-F238E27FC236}">
                <a16:creationId xmlns:a16="http://schemas.microsoft.com/office/drawing/2014/main" id="{B4C680B6-53EC-4257-82E1-7D9091BF2A7A}"/>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0" name="Slide Number Placeholder 5">
            <a:extLst>
              <a:ext uri="{FF2B5EF4-FFF2-40B4-BE49-F238E27FC236}">
                <a16:creationId xmlns:a16="http://schemas.microsoft.com/office/drawing/2014/main" id="{FAB2F82A-E5AA-45CB-AC64-DB0DD16AABCD}"/>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8FB7B7EC-52B0-4329-B30F-8B443D20EF4F}" type="slidenum">
              <a:t>‹#›</a:t>
            </a:fld>
            <a:endParaRPr lang="none-none"/>
          </a:p>
        </p:txBody>
      </p:sp>
      <p:sp>
        <p:nvSpPr>
          <p:cNvPr id="11" name="Text Placeholder 10">
            <a:extLst>
              <a:ext uri="{FF2B5EF4-FFF2-40B4-BE49-F238E27FC236}">
                <a16:creationId xmlns:a16="http://schemas.microsoft.com/office/drawing/2014/main" id="{95A605ED-ED46-42D4-BEF1-AFCCDE089ED1}"/>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BE11800B-60F6-482E-B8F4-423481256489}"/>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D9377707-32D2-44AA-BC93-8BDD4DFB652B}"/>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A2A4520E-E15E-4EA5-B768-8C5352E02AFF}"/>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357705B0-E2BE-4E4C-AD9B-538D6E7CD935}"/>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D19135C9-8459-4237-A495-6CAC985DFF27}"/>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Tijdelijke aanduiding voor grafiek 7">
            <a:extLst>
              <a:ext uri="{FF2B5EF4-FFF2-40B4-BE49-F238E27FC236}">
                <a16:creationId xmlns:a16="http://schemas.microsoft.com/office/drawing/2014/main" id="{F59B735F-ACF7-4236-A285-EF34216711F3}"/>
              </a:ext>
            </a:extLst>
          </p:cNvPr>
          <p:cNvSpPr/>
          <p:nvPr/>
        </p:nvSpPr>
        <p:spPr>
          <a:xfrm>
            <a:off x="720719" y="1090440"/>
            <a:ext cx="3750479" cy="3499920"/>
          </a:xfrm>
          <a:custGeom>
            <a:avLst/>
            <a:gdLst/>
            <a:ahLst/>
            <a:cxnLst>
              <a:cxn ang="3cd4">
                <a:pos x="hc" y="t"/>
              </a:cxn>
              <a:cxn ang="0">
                <a:pos x="r" y="vc"/>
              </a:cxn>
              <a:cxn ang="cd4">
                <a:pos x="hc" y="b"/>
              </a:cxn>
              <a:cxn ang="cd2">
                <a:pos x="l" y="vc"/>
              </a:cxn>
            </a:cxnLst>
            <a:rect l="l" t="t" r="r" b="b"/>
            <a:pathLst>
              <a:path w="3750480" h="349992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8" name="Tijdelijke aanduiding voor grafiek 6">
            <a:extLst>
              <a:ext uri="{FF2B5EF4-FFF2-40B4-BE49-F238E27FC236}">
                <a16:creationId xmlns:a16="http://schemas.microsoft.com/office/drawing/2014/main" id="{F876605C-3B40-4D88-811F-494D9CC32D00}"/>
              </a:ext>
            </a:extLst>
          </p:cNvPr>
          <p:cNvSpPr/>
          <p:nvPr/>
        </p:nvSpPr>
        <p:spPr>
          <a:xfrm>
            <a:off x="4878360" y="1090440"/>
            <a:ext cx="3812759" cy="3549240"/>
          </a:xfrm>
          <a:custGeom>
            <a:avLst/>
            <a:gdLst/>
            <a:ahLst/>
            <a:cxnLst>
              <a:cxn ang="3cd4">
                <a:pos x="hc" y="t"/>
              </a:cxn>
              <a:cxn ang="0">
                <a:pos x="r" y="vc"/>
              </a:cxn>
              <a:cxn ang="cd4">
                <a:pos x="hc" y="b"/>
              </a:cxn>
              <a:cxn ang="cd2">
                <a:pos x="l" y="vc"/>
              </a:cxn>
            </a:cxnLst>
            <a:rect l="l" t="t" r="r" b="b"/>
            <a:pathLst>
              <a:path w="3812760" h="354924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9" name="Date Placeholder 3">
            <a:extLst>
              <a:ext uri="{FF2B5EF4-FFF2-40B4-BE49-F238E27FC236}">
                <a16:creationId xmlns:a16="http://schemas.microsoft.com/office/drawing/2014/main" id="{83F8B12B-A643-422B-8AD1-E0078264F251}"/>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30688F71-34C5-4233-A2F8-89C60E86AD96}" type="datetime1">
              <a:rPr lang="en-US"/>
              <a:pPr lvl="0"/>
              <a:t>12/3/2021</a:t>
            </a:fld>
            <a:endParaRPr lang="en-US"/>
          </a:p>
        </p:txBody>
      </p:sp>
      <p:sp>
        <p:nvSpPr>
          <p:cNvPr id="10" name="Footer Placeholder 4">
            <a:extLst>
              <a:ext uri="{FF2B5EF4-FFF2-40B4-BE49-F238E27FC236}">
                <a16:creationId xmlns:a16="http://schemas.microsoft.com/office/drawing/2014/main" id="{00640EAC-2FAE-46E5-8EA9-B0E842A70BE8}"/>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1" name="Slide Number Placeholder 5">
            <a:extLst>
              <a:ext uri="{FF2B5EF4-FFF2-40B4-BE49-F238E27FC236}">
                <a16:creationId xmlns:a16="http://schemas.microsoft.com/office/drawing/2014/main" id="{95EFD20D-1653-4CB6-B3F5-09901C78AEC5}"/>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18EF92B0-328D-4155-90EA-37DE8E1CB81A}" type="slidenum">
              <a:t>‹#›</a:t>
            </a:fld>
            <a:endParaRPr lang="none-none"/>
          </a:p>
        </p:txBody>
      </p:sp>
      <p:sp>
        <p:nvSpPr>
          <p:cNvPr id="12" name="Text Placeholder 11">
            <a:extLst>
              <a:ext uri="{FF2B5EF4-FFF2-40B4-BE49-F238E27FC236}">
                <a16:creationId xmlns:a16="http://schemas.microsoft.com/office/drawing/2014/main" id="{944D49B0-8E78-4DB7-B6B5-AC067B5E5E7C}"/>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3D63FE2D-B42A-495D-8459-766BDF41064B}"/>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F8D7EE69-2C61-40EB-9550-D7977A6A0681}"/>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A71EAF26-8276-4035-94B5-3A43DD1CD931}"/>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4058B7F3-0A0A-4716-AB31-771078DEA55A}"/>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1137AB9A-CE83-4FC5-8369-134A9F04665B}"/>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Tijdelijke aanduiding voor grafiek 7">
            <a:extLst>
              <a:ext uri="{FF2B5EF4-FFF2-40B4-BE49-F238E27FC236}">
                <a16:creationId xmlns:a16="http://schemas.microsoft.com/office/drawing/2014/main" id="{7AECA0F8-896D-4F7E-BF8C-E19299BFD75E}"/>
              </a:ext>
            </a:extLst>
          </p:cNvPr>
          <p:cNvSpPr/>
          <p:nvPr/>
        </p:nvSpPr>
        <p:spPr>
          <a:xfrm>
            <a:off x="720719" y="1090440"/>
            <a:ext cx="3750479" cy="3499920"/>
          </a:xfrm>
          <a:custGeom>
            <a:avLst/>
            <a:gdLst/>
            <a:ahLst/>
            <a:cxnLst>
              <a:cxn ang="3cd4">
                <a:pos x="hc" y="t"/>
              </a:cxn>
              <a:cxn ang="0">
                <a:pos x="r" y="vc"/>
              </a:cxn>
              <a:cxn ang="cd4">
                <a:pos x="hc" y="b"/>
              </a:cxn>
              <a:cxn ang="cd2">
                <a:pos x="l" y="vc"/>
              </a:cxn>
            </a:cxnLst>
            <a:rect l="l" t="t" r="r" b="b"/>
            <a:pathLst>
              <a:path w="3750480" h="349992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8" name="Content Placeholder 2">
            <a:extLst>
              <a:ext uri="{FF2B5EF4-FFF2-40B4-BE49-F238E27FC236}">
                <a16:creationId xmlns:a16="http://schemas.microsoft.com/office/drawing/2014/main" id="{06C1AFCB-2297-475D-8556-35AF82F95EBA}"/>
              </a:ext>
            </a:extLst>
          </p:cNvPr>
          <p:cNvSpPr txBox="1">
            <a:spLocks noGrp="1"/>
          </p:cNvSpPr>
          <p:nvPr>
            <p:ph type="body" idx="1"/>
          </p:nvPr>
        </p:nvSpPr>
        <p:spPr>
          <a:xfrm>
            <a:off x="4601520" y="1141200"/>
            <a:ext cx="3779640" cy="287964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8"/>
            <a:r>
              <a:rPr lang="nl-NL"/>
              <a:t>Ninth Outline Level</a:t>
            </a:r>
          </a:p>
        </p:txBody>
      </p:sp>
      <p:sp>
        <p:nvSpPr>
          <p:cNvPr id="9" name="Date Placeholder 3">
            <a:extLst>
              <a:ext uri="{FF2B5EF4-FFF2-40B4-BE49-F238E27FC236}">
                <a16:creationId xmlns:a16="http://schemas.microsoft.com/office/drawing/2014/main" id="{94340B8D-E986-435D-8C2D-AA52B42A6281}"/>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72CEE0F3-8482-4415-A5F1-E51599044048}" type="datetime1">
              <a:rPr lang="en-US"/>
              <a:pPr lvl="0"/>
              <a:t>12/3/2021</a:t>
            </a:fld>
            <a:endParaRPr lang="en-US"/>
          </a:p>
        </p:txBody>
      </p:sp>
      <p:sp>
        <p:nvSpPr>
          <p:cNvPr id="10" name="Footer Placeholder 4">
            <a:extLst>
              <a:ext uri="{FF2B5EF4-FFF2-40B4-BE49-F238E27FC236}">
                <a16:creationId xmlns:a16="http://schemas.microsoft.com/office/drawing/2014/main" id="{AD897B68-0DBC-4317-A93B-4DFC7E851FB8}"/>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1" name="Slide Number Placeholder 5">
            <a:extLst>
              <a:ext uri="{FF2B5EF4-FFF2-40B4-BE49-F238E27FC236}">
                <a16:creationId xmlns:a16="http://schemas.microsoft.com/office/drawing/2014/main" id="{D2AA3CFC-BBD4-41F2-837A-B66BC4C520D3}"/>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E5DB97D0-D6C6-42CB-8D68-C06090D4971D}" type="slidenum">
              <a:t>‹#›</a:t>
            </a:fld>
            <a:endParaRPr lang="none-none"/>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marL="0" marR="0" lvl="0" indent="0" algn="l" rtl="0" hangingPunct="1">
        <a:lnSpc>
          <a:spcPct val="90000"/>
        </a:lnSpc>
        <a:spcBef>
          <a:spcPts val="751"/>
        </a:spcBef>
        <a:spcAft>
          <a:spcPts val="1417"/>
        </a:spcAft>
        <a:buNone/>
        <a:tabLst/>
        <a:defRPr lang="nl-NL" sz="1400" b="0" i="0" u="none" strike="noStrike" kern="1200" spc="0">
          <a:ln>
            <a:noFill/>
          </a:ln>
          <a:solidFill>
            <a:srgbClr val="1E3C82"/>
          </a:solidFill>
          <a:latin typeface="Calibri" pitchFamily="18"/>
          <a:ea typeface="Microsoft YaHei" pitchFamily="2"/>
          <a:cs typeface="Lucida Sans" pitchFamily="2"/>
        </a:defRPr>
      </a:lvl1pPr>
      <a:lvl2pPr marL="0" marR="0" lvl="1" indent="0" algn="l" rtl="0" hangingPunct="1">
        <a:lnSpc>
          <a:spcPct val="90000"/>
        </a:lnSpc>
        <a:spcBef>
          <a:spcPts val="751"/>
        </a:spcBef>
        <a:spcAft>
          <a:spcPts val="1134"/>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2pPr>
      <a:lvl3pPr marL="0" marR="0" lvl="2" indent="0" algn="l" rtl="0" hangingPunct="1">
        <a:lnSpc>
          <a:spcPct val="90000"/>
        </a:lnSpc>
        <a:spcBef>
          <a:spcPts val="751"/>
        </a:spcBef>
        <a:spcAft>
          <a:spcPts val="85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3pPr>
      <a:lvl4pPr marL="0" marR="0" lvl="3" indent="0" algn="l" rtl="0" hangingPunct="1">
        <a:lnSpc>
          <a:spcPct val="90000"/>
        </a:lnSpc>
        <a:spcBef>
          <a:spcPts val="751"/>
        </a:spcBef>
        <a:spcAft>
          <a:spcPts val="567"/>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4pPr>
      <a:lvl5pPr marL="0" marR="0" lvl="4" indent="0" algn="l" rtl="0" hangingPunct="1">
        <a:lnSpc>
          <a:spcPct val="90000"/>
        </a:lnSpc>
        <a:spcBef>
          <a:spcPts val="751"/>
        </a:spcBef>
        <a:spcAft>
          <a:spcPts val="283"/>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5pPr>
      <a:lvl6pPr marL="0" marR="0" lvl="5" indent="0" algn="l" rtl="0" hangingPunct="1">
        <a:lnSpc>
          <a:spcPct val="90000"/>
        </a:lnSpc>
        <a:spcBef>
          <a:spcPts val="751"/>
        </a:spcBef>
        <a:spcAft>
          <a:spcPts val="283"/>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6pPr>
      <a:lvl7pPr marL="0" marR="0" lvl="6" indent="0" algn="l" rtl="0" hangingPunct="1">
        <a:lnSpc>
          <a:spcPct val="90000"/>
        </a:lnSpc>
        <a:spcBef>
          <a:spcPts val="751"/>
        </a:spcBef>
        <a:spcAft>
          <a:spcPts val="283"/>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7pPr>
      <a:lvl8pPr marL="0" marR="0" lvl="7" indent="0" algn="l" rtl="0" hangingPunct="1">
        <a:lnSpc>
          <a:spcPct val="90000"/>
        </a:lnSpc>
        <a:spcBef>
          <a:spcPts val="751"/>
        </a:spcBef>
        <a:spcAft>
          <a:spcPts val="283"/>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8pPr>
      <a:lvl9pPr marL="0" marR="0" lvl="8" indent="0" algn="l" rtl="0" hangingPunct="1">
        <a:lnSpc>
          <a:spcPct val="90000"/>
        </a:lnSpc>
        <a:spcBef>
          <a:spcPts val="751"/>
        </a:spcBef>
        <a:spcAft>
          <a:spcPts val="283"/>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63FA6DA7-CCD5-4FF1-AB0D-329D7F4AD429}"/>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27FA4649-8AE5-4939-903F-EAF3AA1F3CEE}"/>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6698F7E2-9589-41ED-8C5A-C47025D00A3F}"/>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198D1F34-F3F6-480C-861D-0A7FB507EA02}"/>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45BBA6E7-0D72-439F-81CD-43FD12E62DAA}"/>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Tekstvak 2">
            <a:extLst>
              <a:ext uri="{FF2B5EF4-FFF2-40B4-BE49-F238E27FC236}">
                <a16:creationId xmlns:a16="http://schemas.microsoft.com/office/drawing/2014/main" id="{2711E530-9BF5-4BD0-9B21-3D428EDFD123}"/>
              </a:ext>
            </a:extLst>
          </p:cNvPr>
          <p:cNvSpPr/>
          <p:nvPr/>
        </p:nvSpPr>
        <p:spPr>
          <a:xfrm>
            <a:off x="999000" y="-33012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8" name="Tijdelijke aanduiding voor tabel 8">
            <a:extLst>
              <a:ext uri="{FF2B5EF4-FFF2-40B4-BE49-F238E27FC236}">
                <a16:creationId xmlns:a16="http://schemas.microsoft.com/office/drawing/2014/main" id="{C5913AC8-6192-4CF1-95AB-DA60B54727B0}"/>
              </a:ext>
            </a:extLst>
          </p:cNvPr>
          <p:cNvSpPr/>
          <p:nvPr/>
        </p:nvSpPr>
        <p:spPr>
          <a:xfrm>
            <a:off x="720719" y="1150920"/>
            <a:ext cx="7989480" cy="3371400"/>
          </a:xfrm>
          <a:custGeom>
            <a:avLst/>
            <a:gdLst/>
            <a:ahLst/>
            <a:cxnLst>
              <a:cxn ang="3cd4">
                <a:pos x="hc" y="t"/>
              </a:cxn>
              <a:cxn ang="0">
                <a:pos x="r" y="vc"/>
              </a:cxn>
              <a:cxn ang="cd4">
                <a:pos x="hc" y="b"/>
              </a:cxn>
              <a:cxn ang="cd2">
                <a:pos x="l" y="vc"/>
              </a:cxn>
            </a:cxnLst>
            <a:rect l="l" t="t" r="r" b="b"/>
            <a:pathLst>
              <a:path w="7989480" h="337140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9" name="Date Placeholder 3">
            <a:extLst>
              <a:ext uri="{FF2B5EF4-FFF2-40B4-BE49-F238E27FC236}">
                <a16:creationId xmlns:a16="http://schemas.microsoft.com/office/drawing/2014/main" id="{C87C2EF6-C096-432A-B1FF-A7B416A5EDE8}"/>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03D36146-8FBE-4BCC-962F-A7FE58D5443B}" type="datetime1">
              <a:rPr lang="en-US"/>
              <a:pPr lvl="0"/>
              <a:t>12/3/2021</a:t>
            </a:fld>
            <a:endParaRPr lang="en-US"/>
          </a:p>
        </p:txBody>
      </p:sp>
      <p:sp>
        <p:nvSpPr>
          <p:cNvPr id="10" name="Footer Placeholder 4">
            <a:extLst>
              <a:ext uri="{FF2B5EF4-FFF2-40B4-BE49-F238E27FC236}">
                <a16:creationId xmlns:a16="http://schemas.microsoft.com/office/drawing/2014/main" id="{6C5FCBFA-50CF-430B-8D2F-C38990FC8518}"/>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1" name="Slide Number Placeholder 5">
            <a:extLst>
              <a:ext uri="{FF2B5EF4-FFF2-40B4-BE49-F238E27FC236}">
                <a16:creationId xmlns:a16="http://schemas.microsoft.com/office/drawing/2014/main" id="{C971669D-8D8A-43CD-B52F-6FB8B7A5F042}"/>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E904137A-A2DD-4C41-AE95-D0DABF7EA814}" type="slidenum">
              <a:t>‹#›</a:t>
            </a:fld>
            <a:endParaRPr lang="none-none"/>
          </a:p>
        </p:txBody>
      </p:sp>
      <p:sp>
        <p:nvSpPr>
          <p:cNvPr id="12" name="Text Placeholder 11">
            <a:extLst>
              <a:ext uri="{FF2B5EF4-FFF2-40B4-BE49-F238E27FC236}">
                <a16:creationId xmlns:a16="http://schemas.microsoft.com/office/drawing/2014/main" id="{8CE51307-0627-4D5A-A4FB-EAEDBF06AB01}"/>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3A109792-124D-4750-90D1-ACA2878AF800}"/>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110DDF11-2613-4747-8E6A-C9095F984B19}"/>
              </a:ext>
            </a:extLst>
          </p:cNvPr>
          <p:cNvPicPr>
            <a:picLocks noChangeAspect="1"/>
          </p:cNvPicPr>
          <p:nvPr/>
        </p:nvPicPr>
        <p:blipFill>
          <a:blip>
            <a:lum/>
            <a:alphaModFix/>
          </a:blip>
          <a:srcRect t="97587" b="221594"/>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2BCA5A6F-8178-4686-B99D-08194390E994}"/>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580C1252-5935-4D0A-858F-B64F5162F5FA}"/>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pic>
        <p:nvPicPr>
          <p:cNvPr id="6" name="Afbeelding 13">
            <a:extLst>
              <a:ext uri="{FF2B5EF4-FFF2-40B4-BE49-F238E27FC236}">
                <a16:creationId xmlns:a16="http://schemas.microsoft.com/office/drawing/2014/main" id="{F677672D-1CA7-49C2-88A9-70E2A9939E73}"/>
              </a:ext>
            </a:extLst>
          </p:cNvPr>
          <p:cNvPicPr>
            <a:picLocks noChangeAspect="1"/>
          </p:cNvPicPr>
          <p:nvPr/>
        </p:nvPicPr>
        <p:blipFill>
          <a:blip r:embed="rId13">
            <a:lum/>
            <a:alphaModFix/>
          </a:blip>
          <a:srcRect l="1153" t="39606" r="12343" b="512"/>
          <a:stretch>
            <a:fillRect/>
          </a:stretch>
        </p:blipFill>
        <p:spPr>
          <a:xfrm>
            <a:off x="0" y="0"/>
            <a:ext cx="9143640" cy="4781880"/>
          </a:xfrm>
          <a:prstGeom prst="rect">
            <a:avLst/>
          </a:prstGeom>
          <a:noFill/>
          <a:ln>
            <a:noFill/>
          </a:ln>
        </p:spPr>
      </p:pic>
      <p:sp>
        <p:nvSpPr>
          <p:cNvPr id="7" name="Title 1">
            <a:extLst>
              <a:ext uri="{FF2B5EF4-FFF2-40B4-BE49-F238E27FC236}">
                <a16:creationId xmlns:a16="http://schemas.microsoft.com/office/drawing/2014/main" id="{2DE2807A-9C07-4FFD-A23C-9931129115B7}"/>
              </a:ext>
            </a:extLst>
          </p:cNvPr>
          <p:cNvSpPr txBox="1">
            <a:spLocks noGrp="1"/>
          </p:cNvSpPr>
          <p:nvPr>
            <p:ph type="title"/>
          </p:nvPr>
        </p:nvSpPr>
        <p:spPr>
          <a:xfrm>
            <a:off x="720000" y="735840"/>
            <a:ext cx="7886520" cy="993960"/>
          </a:xfrm>
          <a:prstGeom prst="rect">
            <a:avLst/>
          </a:prstGeom>
          <a:noFill/>
          <a:ln>
            <a:noFill/>
          </a:ln>
        </p:spPr>
        <p:txBody>
          <a:bodyPr vert="horz" wrap="square" lIns="0" tIns="0" rIns="0" bIns="0" anchor="b">
            <a:noAutofit/>
          </a:bodyPr>
          <a:lstStyle/>
          <a:p>
            <a:pPr lvl="0"/>
            <a:r>
              <a:rPr lang="nl-NL"/>
              <a:t>Click to edit the title text formatSchutblad titel</a:t>
            </a:r>
            <a:br>
              <a:rPr lang="nl-NL"/>
            </a:br>
            <a:r>
              <a:rPr lang="nl-NL"/>
              <a:t>in maximaal 2 regels</a:t>
            </a:r>
          </a:p>
        </p:txBody>
      </p:sp>
      <p:sp>
        <p:nvSpPr>
          <p:cNvPr id="8" name="Date Placeholder 3">
            <a:extLst>
              <a:ext uri="{FF2B5EF4-FFF2-40B4-BE49-F238E27FC236}">
                <a16:creationId xmlns:a16="http://schemas.microsoft.com/office/drawing/2014/main" id="{99AF897E-70D8-4331-AA90-8D8D1E92B8D7}"/>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EAE7BDEB-1DA3-47A5-963C-930C43E0D5D9}" type="datetime1">
              <a:rPr lang="en-US"/>
              <a:pPr lvl="0"/>
              <a:t>12/3/2021</a:t>
            </a:fld>
            <a:endParaRPr lang="en-US"/>
          </a:p>
        </p:txBody>
      </p:sp>
      <p:sp>
        <p:nvSpPr>
          <p:cNvPr id="9" name="Footer Placeholder 4">
            <a:extLst>
              <a:ext uri="{FF2B5EF4-FFF2-40B4-BE49-F238E27FC236}">
                <a16:creationId xmlns:a16="http://schemas.microsoft.com/office/drawing/2014/main" id="{3FFD5A0E-7B63-4664-B772-37371BF5D941}"/>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0" name="Slide Number Placeholder 5">
            <a:extLst>
              <a:ext uri="{FF2B5EF4-FFF2-40B4-BE49-F238E27FC236}">
                <a16:creationId xmlns:a16="http://schemas.microsoft.com/office/drawing/2014/main" id="{27159790-E6AE-45A1-83F0-00F55CE818BE}"/>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23FD5D58-0F81-4FB0-8BA0-6C1765A2C9B1}" type="slidenum">
              <a:t>‹#›</a:t>
            </a:fld>
            <a:endParaRPr lang="none-none"/>
          </a:p>
        </p:txBody>
      </p:sp>
      <p:sp>
        <p:nvSpPr>
          <p:cNvPr id="11" name="Text Placeholder 10">
            <a:extLst>
              <a:ext uri="{FF2B5EF4-FFF2-40B4-BE49-F238E27FC236}">
                <a16:creationId xmlns:a16="http://schemas.microsoft.com/office/drawing/2014/main" id="{58925241-3634-4FA3-B1B9-058CDAC1FB4C}"/>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F93D0D6E-BA54-478F-9F38-35E594DAEF9A}"/>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6ECE633F-1B8C-4DEC-87EB-BD6E9ACA0960}"/>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C92722C9-ECCA-438B-9B4A-743B87944194}"/>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008A2DD2-8314-4371-AAF9-F7D535B34245}"/>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63708CE5-2BA3-46B4-9BE0-A2A677D8C0F5}"/>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Tekstvak 2">
            <a:extLst>
              <a:ext uri="{FF2B5EF4-FFF2-40B4-BE49-F238E27FC236}">
                <a16:creationId xmlns:a16="http://schemas.microsoft.com/office/drawing/2014/main" id="{4319C03C-AFEF-4B18-B407-3B80C40B457F}"/>
              </a:ext>
            </a:extLst>
          </p:cNvPr>
          <p:cNvSpPr/>
          <p:nvPr/>
        </p:nvSpPr>
        <p:spPr>
          <a:xfrm>
            <a:off x="999000" y="-33012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8" name="Tijdelijke aanduiding voor tabel 8">
            <a:extLst>
              <a:ext uri="{FF2B5EF4-FFF2-40B4-BE49-F238E27FC236}">
                <a16:creationId xmlns:a16="http://schemas.microsoft.com/office/drawing/2014/main" id="{E8FA3C43-CE90-4FBC-AF1F-58844848EBB3}"/>
              </a:ext>
            </a:extLst>
          </p:cNvPr>
          <p:cNvSpPr/>
          <p:nvPr/>
        </p:nvSpPr>
        <p:spPr>
          <a:xfrm>
            <a:off x="720719" y="1150920"/>
            <a:ext cx="3646079" cy="3371400"/>
          </a:xfrm>
          <a:custGeom>
            <a:avLst/>
            <a:gdLst/>
            <a:ahLst/>
            <a:cxnLst>
              <a:cxn ang="3cd4">
                <a:pos x="hc" y="t"/>
              </a:cxn>
              <a:cxn ang="0">
                <a:pos x="r" y="vc"/>
              </a:cxn>
              <a:cxn ang="cd4">
                <a:pos x="hc" y="b"/>
              </a:cxn>
              <a:cxn ang="cd2">
                <a:pos x="l" y="vc"/>
              </a:cxn>
            </a:cxnLst>
            <a:rect l="l" t="t" r="r" b="b"/>
            <a:pathLst>
              <a:path w="3646080" h="337140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9" name="Date Placeholder 3">
            <a:extLst>
              <a:ext uri="{FF2B5EF4-FFF2-40B4-BE49-F238E27FC236}">
                <a16:creationId xmlns:a16="http://schemas.microsoft.com/office/drawing/2014/main" id="{5C1E2C35-8CF0-447F-AEB6-B604C3E1BA08}"/>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128F07BB-8482-4DDE-8E59-B331E0A21264}" type="datetime1">
              <a:rPr lang="en-US"/>
              <a:pPr lvl="0"/>
              <a:t>12/3/2021</a:t>
            </a:fld>
            <a:endParaRPr lang="en-US"/>
          </a:p>
        </p:txBody>
      </p:sp>
      <p:sp>
        <p:nvSpPr>
          <p:cNvPr id="10" name="Footer Placeholder 4">
            <a:extLst>
              <a:ext uri="{FF2B5EF4-FFF2-40B4-BE49-F238E27FC236}">
                <a16:creationId xmlns:a16="http://schemas.microsoft.com/office/drawing/2014/main" id="{65872281-4561-4F0D-9BA4-B0CB42C8ACDE}"/>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1" name="Slide Number Placeholder 5">
            <a:extLst>
              <a:ext uri="{FF2B5EF4-FFF2-40B4-BE49-F238E27FC236}">
                <a16:creationId xmlns:a16="http://schemas.microsoft.com/office/drawing/2014/main" id="{A2CEE5A4-3F39-4D98-8378-3648FF3A35EB}"/>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AC031F25-A33B-4EFF-AE98-B30C024ED27A}" type="slidenum">
              <a:t>‹#›</a:t>
            </a:fld>
            <a:endParaRPr lang="none-none"/>
          </a:p>
        </p:txBody>
      </p:sp>
      <p:sp>
        <p:nvSpPr>
          <p:cNvPr id="12" name="Tijdelijke aanduiding voor tabel 8">
            <a:extLst>
              <a:ext uri="{FF2B5EF4-FFF2-40B4-BE49-F238E27FC236}">
                <a16:creationId xmlns:a16="http://schemas.microsoft.com/office/drawing/2014/main" id="{4BC68A6A-C2D6-4504-ABE1-25296B66426C}"/>
              </a:ext>
            </a:extLst>
          </p:cNvPr>
          <p:cNvSpPr/>
          <p:nvPr/>
        </p:nvSpPr>
        <p:spPr>
          <a:xfrm>
            <a:off x="4774320" y="1150920"/>
            <a:ext cx="3646079" cy="3371400"/>
          </a:xfrm>
          <a:custGeom>
            <a:avLst/>
            <a:gdLst/>
            <a:ahLst/>
            <a:cxnLst>
              <a:cxn ang="3cd4">
                <a:pos x="hc" y="t"/>
              </a:cxn>
              <a:cxn ang="0">
                <a:pos x="r" y="vc"/>
              </a:cxn>
              <a:cxn ang="cd4">
                <a:pos x="hc" y="b"/>
              </a:cxn>
              <a:cxn ang="cd2">
                <a:pos x="l" y="vc"/>
              </a:cxn>
            </a:cxnLst>
            <a:rect l="l" t="t" r="r" b="b"/>
            <a:pathLst>
              <a:path w="3646080" h="337140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13" name="Text Placeholder 12">
            <a:extLst>
              <a:ext uri="{FF2B5EF4-FFF2-40B4-BE49-F238E27FC236}">
                <a16:creationId xmlns:a16="http://schemas.microsoft.com/office/drawing/2014/main" id="{AA02B8A0-EE62-455F-9D3C-316778BD4AB8}"/>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7F5EBFD3-BAB8-48B5-9040-A2B282C2D3FD}"/>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662BAEB8-BBF1-4C98-8883-24318ABFA147}"/>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048398D8-1C0C-4936-A10B-8F4DCB0FCB38}"/>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7F4E68A3-D08A-4C76-9C75-D024D76788E9}"/>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jdelijke aanduiding voor datum 2">
            <a:extLst>
              <a:ext uri="{FF2B5EF4-FFF2-40B4-BE49-F238E27FC236}">
                <a16:creationId xmlns:a16="http://schemas.microsoft.com/office/drawing/2014/main" id="{068401E6-79BA-4EB6-BC98-F707AA2CAD2E}"/>
              </a:ext>
            </a:extLst>
          </p:cNvPr>
          <p:cNvSpPr txBox="1">
            <a:spLocks noGrp="1"/>
          </p:cNvSpPr>
          <p:nvPr>
            <p:ph type="dt" sz="half" idx="2"/>
          </p:nvPr>
        </p:nvSpPr>
        <p:spPr>
          <a:xfrm>
            <a:off x="720000" y="4770000"/>
            <a:ext cx="554040" cy="37043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en-US" sz="1350" b="0" i="0" u="none" strike="noStrike" kern="1200" spc="0">
                <a:solidFill>
                  <a:srgbClr val="1E3C81"/>
                </a:solidFill>
                <a:latin typeface="Calibri" pitchFamily="18"/>
                <a:ea typeface="Lucida Sans Unicode" pitchFamily="2"/>
                <a:cs typeface="Tahoma" pitchFamily="2"/>
              </a:defRPr>
            </a:lvl1pPr>
          </a:lstStyle>
          <a:p>
            <a:pPr lvl="0"/>
            <a:fld id="{7EE1FA31-1FEE-4617-A73A-26A72B359FA6}" type="datetime1">
              <a:rPr lang="en-US"/>
              <a:pPr lvl="0"/>
              <a:t>12/3/2021</a:t>
            </a:fld>
            <a:endParaRPr lang="en-US"/>
          </a:p>
        </p:txBody>
      </p:sp>
      <p:sp>
        <p:nvSpPr>
          <p:cNvPr id="7" name="Tijdelijke aanduiding voor voettekst 3">
            <a:extLst>
              <a:ext uri="{FF2B5EF4-FFF2-40B4-BE49-F238E27FC236}">
                <a16:creationId xmlns:a16="http://schemas.microsoft.com/office/drawing/2014/main" id="{B0F31854-4092-49BD-80E9-B73D1A0C0F15}"/>
              </a:ext>
            </a:extLst>
          </p:cNvPr>
          <p:cNvSpPr txBox="1">
            <a:spLocks noGrp="1"/>
          </p:cNvSpPr>
          <p:nvPr>
            <p:ph type="ftr" sz="quarter" idx="3"/>
          </p:nvPr>
        </p:nvSpPr>
        <p:spPr>
          <a:xfrm>
            <a:off x="1274400" y="4771080"/>
            <a:ext cx="3092400" cy="37043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none-none" sz="135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8" name="Tijdelijke aanduiding voor dianummer 4">
            <a:extLst>
              <a:ext uri="{FF2B5EF4-FFF2-40B4-BE49-F238E27FC236}">
                <a16:creationId xmlns:a16="http://schemas.microsoft.com/office/drawing/2014/main" id="{112E8773-838D-40D1-A720-7C79809960F5}"/>
              </a:ext>
            </a:extLst>
          </p:cNvPr>
          <p:cNvSpPr txBox="1">
            <a:spLocks noGrp="1"/>
          </p:cNvSpPr>
          <p:nvPr>
            <p:ph type="sldNum" sz="quarter" idx="4"/>
          </p:nvPr>
        </p:nvSpPr>
        <p:spPr>
          <a:xfrm>
            <a:off x="4367159" y="4771080"/>
            <a:ext cx="406800" cy="364320"/>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none-none" sz="1350" b="0" i="0" u="none" strike="noStrike" kern="1200" spc="0">
                <a:solidFill>
                  <a:srgbClr val="1E3C81"/>
                </a:solidFill>
                <a:latin typeface="Calibri" pitchFamily="18"/>
                <a:ea typeface="Lucida Sans Unicode" pitchFamily="2"/>
                <a:cs typeface="Tahoma" pitchFamily="2"/>
              </a:defRPr>
            </a:lvl1pPr>
          </a:lstStyle>
          <a:p>
            <a:pPr lvl="0"/>
            <a:fld id="{9EB31BB1-286F-4811-B2E9-488F25E8445E}" type="slidenum">
              <a:t>‹#›</a:t>
            </a:fld>
            <a:endParaRPr lang="none-none"/>
          </a:p>
        </p:txBody>
      </p:sp>
      <p:sp>
        <p:nvSpPr>
          <p:cNvPr id="9" name="Tijdelijke aanduiding voor tekst 9">
            <a:extLst>
              <a:ext uri="{FF2B5EF4-FFF2-40B4-BE49-F238E27FC236}">
                <a16:creationId xmlns:a16="http://schemas.microsoft.com/office/drawing/2014/main" id="{8A89DE5E-3F41-42DF-92EE-BC8F796824EF}"/>
              </a:ext>
            </a:extLst>
          </p:cNvPr>
          <p:cNvSpPr txBox="1">
            <a:spLocks noGrp="1"/>
          </p:cNvSpPr>
          <p:nvPr>
            <p:ph type="body" idx="1"/>
          </p:nvPr>
        </p:nvSpPr>
        <p:spPr>
          <a:xfrm>
            <a:off x="720000" y="1152000"/>
            <a:ext cx="6567119" cy="326484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tle 1">
            <a:extLst>
              <a:ext uri="{FF2B5EF4-FFF2-40B4-BE49-F238E27FC236}">
                <a16:creationId xmlns:a16="http://schemas.microsoft.com/office/drawing/2014/main" id="{201BA8DB-FDC5-4A00-942B-4FDB91ACE8E4}"/>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8pPr>
      <a:lvl9pPr marL="0" marR="0" lvl="0" indent="0" algn="l" rtl="0" hangingPunct="1">
        <a:lnSpc>
          <a:spcPct val="90000"/>
        </a:lnSpc>
        <a:spcBef>
          <a:spcPts val="751"/>
        </a:spcBef>
        <a:spcAft>
          <a:spcPts val="1417"/>
        </a:spcAft>
        <a:buClr>
          <a:srgbClr val="F05A23"/>
        </a:buClr>
        <a:buSzPct val="45000"/>
        <a:buFont typeface="Arial" pitchFamily="32"/>
        <a:buChar char="•"/>
        <a:tabLst/>
        <a:defRPr lang="nl-NL" sz="1400" b="0" i="0" u="none" strike="noStrike" kern="1200" spc="0">
          <a:ln>
            <a:noFill/>
          </a:ln>
          <a:solidFill>
            <a:srgbClr val="1E3C82"/>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0558D29B-5A89-4C75-8E71-FA7FB15ECFDD}"/>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A11D129E-84A1-4D5C-8B9B-118994A2AD2F}"/>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A4153645-6279-4A7A-9B44-828C4BEB39F5}"/>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03D9BE20-461D-4921-A295-C287A2FEB9B6}"/>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jdelijke aanduiding voor datum 2">
            <a:extLst>
              <a:ext uri="{FF2B5EF4-FFF2-40B4-BE49-F238E27FC236}">
                <a16:creationId xmlns:a16="http://schemas.microsoft.com/office/drawing/2014/main" id="{34121B12-B386-4134-9AA7-32E5D5FA311F}"/>
              </a:ext>
            </a:extLst>
          </p:cNvPr>
          <p:cNvSpPr txBox="1">
            <a:spLocks noGrp="1"/>
          </p:cNvSpPr>
          <p:nvPr>
            <p:ph type="dt" sz="half" idx="2"/>
          </p:nvPr>
        </p:nvSpPr>
        <p:spPr>
          <a:xfrm>
            <a:off x="720000" y="4770000"/>
            <a:ext cx="554040" cy="37043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en-US" sz="1350" b="0" i="0" u="none" strike="noStrike" kern="1200" spc="0">
                <a:solidFill>
                  <a:srgbClr val="1E3C81"/>
                </a:solidFill>
                <a:latin typeface="Calibri" pitchFamily="18"/>
                <a:ea typeface="Lucida Sans Unicode" pitchFamily="2"/>
                <a:cs typeface="Tahoma" pitchFamily="2"/>
              </a:defRPr>
            </a:lvl1pPr>
          </a:lstStyle>
          <a:p>
            <a:pPr lvl="0"/>
            <a:fld id="{23F469FA-245D-4A46-94F8-8C49A5EC7D84}" type="datetime1">
              <a:rPr lang="en-US"/>
              <a:pPr lvl="0"/>
              <a:t>12/3/2021</a:t>
            </a:fld>
            <a:endParaRPr lang="en-US"/>
          </a:p>
        </p:txBody>
      </p:sp>
      <p:sp>
        <p:nvSpPr>
          <p:cNvPr id="7" name="Tijdelijke aanduiding voor voettekst 3">
            <a:extLst>
              <a:ext uri="{FF2B5EF4-FFF2-40B4-BE49-F238E27FC236}">
                <a16:creationId xmlns:a16="http://schemas.microsoft.com/office/drawing/2014/main" id="{EA6A311A-AF7A-4D6E-BA79-E81DBC5D245D}"/>
              </a:ext>
            </a:extLst>
          </p:cNvPr>
          <p:cNvSpPr txBox="1">
            <a:spLocks noGrp="1"/>
          </p:cNvSpPr>
          <p:nvPr>
            <p:ph type="ftr" sz="quarter" idx="3"/>
          </p:nvPr>
        </p:nvSpPr>
        <p:spPr>
          <a:xfrm>
            <a:off x="1274400" y="4771080"/>
            <a:ext cx="3092400" cy="37043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none-none" sz="135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8" name="Tijdelijke aanduiding voor dianummer 4">
            <a:extLst>
              <a:ext uri="{FF2B5EF4-FFF2-40B4-BE49-F238E27FC236}">
                <a16:creationId xmlns:a16="http://schemas.microsoft.com/office/drawing/2014/main" id="{33B91C70-3EC3-4989-B01C-861EA01B54AA}"/>
              </a:ext>
            </a:extLst>
          </p:cNvPr>
          <p:cNvSpPr txBox="1">
            <a:spLocks noGrp="1"/>
          </p:cNvSpPr>
          <p:nvPr>
            <p:ph type="sldNum" sz="quarter" idx="4"/>
          </p:nvPr>
        </p:nvSpPr>
        <p:spPr>
          <a:xfrm>
            <a:off x="4367159" y="4771080"/>
            <a:ext cx="406800" cy="364320"/>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none-none" sz="1350" b="0" i="0" u="none" strike="noStrike" kern="1200" spc="0">
                <a:solidFill>
                  <a:srgbClr val="1E3C81"/>
                </a:solidFill>
                <a:latin typeface="Calibri" pitchFamily="18"/>
                <a:ea typeface="Lucida Sans Unicode" pitchFamily="2"/>
                <a:cs typeface="Tahoma" pitchFamily="2"/>
              </a:defRPr>
            </a:lvl1pPr>
          </a:lstStyle>
          <a:p>
            <a:pPr lvl="0"/>
            <a:fld id="{014A1B9D-EE8B-45F7-9D98-53AE2BB58773}" type="slidenum">
              <a:t>‹#›</a:t>
            </a:fld>
            <a:endParaRPr lang="none-none"/>
          </a:p>
        </p:txBody>
      </p:sp>
      <p:sp>
        <p:nvSpPr>
          <p:cNvPr id="9" name="Title Placeholder 8">
            <a:extLst>
              <a:ext uri="{FF2B5EF4-FFF2-40B4-BE49-F238E27FC236}">
                <a16:creationId xmlns:a16="http://schemas.microsoft.com/office/drawing/2014/main" id="{BCEE34E6-1888-48FC-B210-9099AFF142E6}"/>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
        <p:nvSpPr>
          <p:cNvPr id="10" name="Text Placeholder 9">
            <a:extLst>
              <a:ext uri="{FF2B5EF4-FFF2-40B4-BE49-F238E27FC236}">
                <a16:creationId xmlns:a16="http://schemas.microsoft.com/office/drawing/2014/main" id="{1388F697-4C6C-46DA-8428-12962957F854}"/>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1E3C82"/>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7FD6EF41-FEF6-40DF-A453-53C064EF7445}"/>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15B7BE3A-99E9-42AB-BEC3-506E2F026AEC}"/>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208443B7-7B2E-4AD0-AA3E-8E0BF18AA51F}"/>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270BC2E5-5206-4221-9598-FFDE228FB512}"/>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ekstvak 2">
            <a:extLst>
              <a:ext uri="{FF2B5EF4-FFF2-40B4-BE49-F238E27FC236}">
                <a16:creationId xmlns:a16="http://schemas.microsoft.com/office/drawing/2014/main" id="{3BE44E26-4FAB-4F2F-BABD-9FE89C76378A}"/>
              </a:ext>
            </a:extLst>
          </p:cNvPr>
          <p:cNvSpPr/>
          <p:nvPr/>
        </p:nvSpPr>
        <p:spPr>
          <a:xfrm>
            <a:off x="720000" y="841679"/>
            <a:ext cx="5123880" cy="27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t" anchorCtr="0" compatLnSpc="0">
            <a:spAutoFit/>
          </a:bodyPr>
          <a:lstStyle/>
          <a:p>
            <a:pPr marL="0" marR="0" lvl="0" indent="0" algn="l" rtl="0" hangingPunct="1">
              <a:lnSpc>
                <a:spcPct val="100000"/>
              </a:lnSpc>
              <a:spcBef>
                <a:spcPts val="0"/>
              </a:spcBef>
              <a:spcAft>
                <a:spcPts val="0"/>
              </a:spcAft>
              <a:buNone/>
              <a:tabLst/>
              <a:defRPr sz="1800"/>
            </a:pPr>
            <a:r>
              <a:rPr lang="none-none" sz="1800" b="0" i="0" u="none" strike="noStrike" kern="1200" spc="0">
                <a:ln>
                  <a:noFill/>
                </a:ln>
                <a:solidFill>
                  <a:srgbClr val="1E3C81"/>
                </a:solidFill>
                <a:latin typeface="calibri" pitchFamily="18"/>
                <a:ea typeface="Microsoft YaHei" pitchFamily="2"/>
                <a:cs typeface="Calibri Regulier" pitchFamily="2"/>
              </a:rPr>
              <a:t>Luchtverkeersleiding Nederland</a:t>
            </a:r>
          </a:p>
        </p:txBody>
      </p:sp>
      <p:sp>
        <p:nvSpPr>
          <p:cNvPr id="7" name="Date Placeholder 3">
            <a:extLst>
              <a:ext uri="{FF2B5EF4-FFF2-40B4-BE49-F238E27FC236}">
                <a16:creationId xmlns:a16="http://schemas.microsoft.com/office/drawing/2014/main" id="{ABE1964A-4543-488E-B0A3-042F8E9B636D}"/>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461E18E8-7AAE-4F4B-ADA5-D258C5BF1E60}" type="datetime1">
              <a:rPr lang="en-US"/>
              <a:pPr lvl="0"/>
              <a:t>12/3/2021</a:t>
            </a:fld>
            <a:endParaRPr lang="en-US"/>
          </a:p>
        </p:txBody>
      </p:sp>
      <p:sp>
        <p:nvSpPr>
          <p:cNvPr id="8" name="Footer Placeholder 4">
            <a:extLst>
              <a:ext uri="{FF2B5EF4-FFF2-40B4-BE49-F238E27FC236}">
                <a16:creationId xmlns:a16="http://schemas.microsoft.com/office/drawing/2014/main" id="{0ACD9906-CAD5-4BF9-AD3C-593B2ED207FC}"/>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9" name="Slide Number Placeholder 5">
            <a:extLst>
              <a:ext uri="{FF2B5EF4-FFF2-40B4-BE49-F238E27FC236}">
                <a16:creationId xmlns:a16="http://schemas.microsoft.com/office/drawing/2014/main" id="{26619F29-DA1B-4E8B-815F-5C72AC30FE18}"/>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E46021AC-F580-475C-A334-A588ED729A2C}" type="slidenum">
              <a:t>‹#›</a:t>
            </a:fld>
            <a:endParaRPr lang="none-none"/>
          </a:p>
        </p:txBody>
      </p:sp>
      <p:sp>
        <p:nvSpPr>
          <p:cNvPr id="10" name="Title Placeholder 9">
            <a:extLst>
              <a:ext uri="{FF2B5EF4-FFF2-40B4-BE49-F238E27FC236}">
                <a16:creationId xmlns:a16="http://schemas.microsoft.com/office/drawing/2014/main" id="{A94D7F87-2EE9-45C1-BFCB-3C983F2D9E7F}"/>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
        <p:nvSpPr>
          <p:cNvPr id="11" name="Text Placeholder 10">
            <a:extLst>
              <a:ext uri="{FF2B5EF4-FFF2-40B4-BE49-F238E27FC236}">
                <a16:creationId xmlns:a16="http://schemas.microsoft.com/office/drawing/2014/main" id="{034230D0-2E7C-4E69-B50E-7144D11783BA}"/>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05923"/>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0AF7D87A-E758-4DD9-B244-967FE3CC1714}"/>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68677157-62D3-4363-B26A-1D04094B730F}"/>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42A1E724-F00A-4559-B71C-87FF0E5A20CC}"/>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B4EBD786-07B2-4E6D-910C-B73CD19F540F}"/>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ekstvak 2">
            <a:extLst>
              <a:ext uri="{FF2B5EF4-FFF2-40B4-BE49-F238E27FC236}">
                <a16:creationId xmlns:a16="http://schemas.microsoft.com/office/drawing/2014/main" id="{57A6EE98-1957-47DA-A27E-8FC6EDC4A838}"/>
              </a:ext>
            </a:extLst>
          </p:cNvPr>
          <p:cNvSpPr/>
          <p:nvPr/>
        </p:nvSpPr>
        <p:spPr>
          <a:xfrm>
            <a:off x="720000" y="841679"/>
            <a:ext cx="5123880" cy="27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t" anchorCtr="0" compatLnSpc="0">
            <a:spAutoFit/>
          </a:bodyPr>
          <a:lstStyle/>
          <a:p>
            <a:pPr marL="0" marR="0" lvl="0" indent="0" algn="l" rtl="0" hangingPunct="1">
              <a:lnSpc>
                <a:spcPct val="100000"/>
              </a:lnSpc>
              <a:spcBef>
                <a:spcPts val="0"/>
              </a:spcBef>
              <a:spcAft>
                <a:spcPts val="0"/>
              </a:spcAft>
              <a:buNone/>
              <a:tabLst/>
              <a:defRPr sz="1800"/>
            </a:pPr>
            <a:r>
              <a:rPr lang="none-none" sz="1800" b="0" i="0" u="none" strike="noStrike" kern="1200" spc="0">
                <a:ln>
                  <a:noFill/>
                </a:ln>
                <a:solidFill>
                  <a:srgbClr val="1E3C81"/>
                </a:solidFill>
                <a:latin typeface="calibri" pitchFamily="18"/>
                <a:ea typeface="Microsoft YaHei" pitchFamily="2"/>
                <a:cs typeface="Calibri Regulier" pitchFamily="2"/>
              </a:rPr>
              <a:t>Luchtverkeersleiding Nederland</a:t>
            </a:r>
          </a:p>
        </p:txBody>
      </p:sp>
      <p:sp>
        <p:nvSpPr>
          <p:cNvPr id="7" name="Date Placeholder 3">
            <a:extLst>
              <a:ext uri="{FF2B5EF4-FFF2-40B4-BE49-F238E27FC236}">
                <a16:creationId xmlns:a16="http://schemas.microsoft.com/office/drawing/2014/main" id="{5D301A80-BB76-4892-8C73-6C557B64A328}"/>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1B60E918-B3EB-40F7-B927-8EE324142B35}" type="datetime1">
              <a:rPr lang="en-US"/>
              <a:pPr lvl="0"/>
              <a:t>12/3/2021</a:t>
            </a:fld>
            <a:endParaRPr lang="en-US"/>
          </a:p>
        </p:txBody>
      </p:sp>
      <p:sp>
        <p:nvSpPr>
          <p:cNvPr id="8" name="Footer Placeholder 4">
            <a:extLst>
              <a:ext uri="{FF2B5EF4-FFF2-40B4-BE49-F238E27FC236}">
                <a16:creationId xmlns:a16="http://schemas.microsoft.com/office/drawing/2014/main" id="{F4B88048-912D-4636-AC71-FAF67640118B}"/>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9" name="Slide Number Placeholder 5">
            <a:extLst>
              <a:ext uri="{FF2B5EF4-FFF2-40B4-BE49-F238E27FC236}">
                <a16:creationId xmlns:a16="http://schemas.microsoft.com/office/drawing/2014/main" id="{5CB2F482-1E01-4C65-A113-2889DF94B8AE}"/>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24FC49E1-9BCE-4EF0-9125-E338F33B1040}" type="slidenum">
              <a:t>‹#›</a:t>
            </a:fld>
            <a:endParaRPr lang="none-none"/>
          </a:p>
        </p:txBody>
      </p:sp>
      <p:sp>
        <p:nvSpPr>
          <p:cNvPr id="10" name="Title Placeholder 9">
            <a:extLst>
              <a:ext uri="{FF2B5EF4-FFF2-40B4-BE49-F238E27FC236}">
                <a16:creationId xmlns:a16="http://schemas.microsoft.com/office/drawing/2014/main" id="{D580B511-3676-4B5F-8797-ADC295B9AA3C}"/>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
        <p:nvSpPr>
          <p:cNvPr id="11" name="Text Placeholder 10">
            <a:extLst>
              <a:ext uri="{FF2B5EF4-FFF2-40B4-BE49-F238E27FC236}">
                <a16:creationId xmlns:a16="http://schemas.microsoft.com/office/drawing/2014/main" id="{A1867B06-822A-445A-8F91-B265E383F3F0}"/>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9">
            <a:extLst>
              <a:ext uri="{FF2B5EF4-FFF2-40B4-BE49-F238E27FC236}">
                <a16:creationId xmlns:a16="http://schemas.microsoft.com/office/drawing/2014/main" id="{D4C150AB-C154-4EB5-977E-4CEC2FB8C2C5}"/>
              </a:ext>
            </a:extLst>
          </p:cNvPr>
          <p:cNvSpPr/>
          <p:nvPr/>
        </p:nvSpPr>
        <p:spPr>
          <a:xfrm>
            <a:off x="50040" y="16200"/>
            <a:ext cx="9179280" cy="771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800" b="0" i="0" u="none" strike="noStrike" kern="1200" spc="0">
                <a:ln>
                  <a:noFill/>
                </a:ln>
                <a:solidFill>
                  <a:srgbClr val="000000"/>
                </a:solidFill>
                <a:latin typeface="Calibri" pitchFamily="18"/>
                <a:ea typeface="Microsoft YaHei" pitchFamily="2"/>
                <a:cs typeface="Lucida Sans" pitchFamily="2"/>
              </a:rPr>
              <a:t>  </a:t>
            </a:r>
          </a:p>
        </p:txBody>
      </p:sp>
      <p:pic>
        <p:nvPicPr>
          <p:cNvPr id="3" name="Afbeelding 10">
            <a:extLst>
              <a:ext uri="{FF2B5EF4-FFF2-40B4-BE49-F238E27FC236}">
                <a16:creationId xmlns:a16="http://schemas.microsoft.com/office/drawing/2014/main" id="{6C838113-AD87-4E53-8756-7251B4A619BF}"/>
              </a:ext>
            </a:extLst>
          </p:cNvPr>
          <p:cNvPicPr>
            <a:picLocks noChangeAspect="1"/>
          </p:cNvPicPr>
          <p:nvPr/>
        </p:nvPicPr>
        <p:blipFill>
          <a:blip r:embed="rId13">
            <a:lum/>
            <a:alphaModFix/>
          </a:blip>
          <a:srcRect t="13214" b="24341"/>
          <a:stretch>
            <a:fillRect/>
          </a:stretch>
        </p:blipFill>
        <p:spPr>
          <a:xfrm>
            <a:off x="54720" y="18720"/>
            <a:ext cx="1758600" cy="777239"/>
          </a:xfrm>
          <a:prstGeom prst="rect">
            <a:avLst/>
          </a:prstGeom>
          <a:noFill/>
          <a:ln>
            <a:noFill/>
          </a:ln>
        </p:spPr>
      </p:pic>
      <p:sp>
        <p:nvSpPr>
          <p:cNvPr id="4" name="Tekstvak 11">
            <a:extLst>
              <a:ext uri="{FF2B5EF4-FFF2-40B4-BE49-F238E27FC236}">
                <a16:creationId xmlns:a16="http://schemas.microsoft.com/office/drawing/2014/main" id="{A3931F6A-8C26-49DE-B06E-D784E8B23145}"/>
              </a:ext>
            </a:extLst>
          </p:cNvPr>
          <p:cNvSpPr/>
          <p:nvPr/>
        </p:nvSpPr>
        <p:spPr>
          <a:xfrm>
            <a:off x="7214400" y="376200"/>
            <a:ext cx="2014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900" b="0" i="0" u="none" strike="noStrike" kern="1200" spc="0">
                <a:ln>
                  <a:noFill/>
                </a:ln>
                <a:solidFill>
                  <a:srgbClr val="000000"/>
                </a:solidFill>
                <a:latin typeface="calibri" pitchFamily="18"/>
                <a:ea typeface="Microsoft YaHei" pitchFamily="2"/>
                <a:cs typeface="Lucida Sans" pitchFamily="2"/>
              </a:rPr>
              <a:t>Samen luchtvaart mogelijk maken</a:t>
            </a:r>
          </a:p>
        </p:txBody>
      </p:sp>
      <p:pic>
        <p:nvPicPr>
          <p:cNvPr id="5" name="Afbeelding 3">
            <a:extLst>
              <a:ext uri="{FF2B5EF4-FFF2-40B4-BE49-F238E27FC236}">
                <a16:creationId xmlns:a16="http://schemas.microsoft.com/office/drawing/2014/main" id="{0A60CD8F-0837-4886-90B1-7A87B9B8118F}"/>
              </a:ext>
            </a:extLst>
          </p:cNvPr>
          <p:cNvPicPr>
            <a:picLocks noChangeAspect="1"/>
          </p:cNvPicPr>
          <p:nvPr/>
        </p:nvPicPr>
        <p:blipFill>
          <a:blip r:embed="rId14">
            <a:lum/>
            <a:alphaModFix/>
          </a:blip>
          <a:srcRect l="2161" t="3037" r="2059" b="27182"/>
          <a:stretch>
            <a:fillRect/>
          </a:stretch>
        </p:blipFill>
        <p:spPr>
          <a:xfrm>
            <a:off x="0" y="787680"/>
            <a:ext cx="9143640" cy="4386240"/>
          </a:xfrm>
          <a:prstGeom prst="rect">
            <a:avLst/>
          </a:prstGeom>
          <a:noFill/>
          <a:ln>
            <a:noFill/>
          </a:ln>
        </p:spPr>
      </p:pic>
      <p:sp>
        <p:nvSpPr>
          <p:cNvPr id="6" name="Tijdelijke aanduiding voor tekst 9">
            <a:extLst>
              <a:ext uri="{FF2B5EF4-FFF2-40B4-BE49-F238E27FC236}">
                <a16:creationId xmlns:a16="http://schemas.microsoft.com/office/drawing/2014/main" id="{A74896E8-78AD-4393-A0EC-BA54A2EF1F80}"/>
              </a:ext>
            </a:extLst>
          </p:cNvPr>
          <p:cNvSpPr txBox="1">
            <a:spLocks noGrp="1"/>
          </p:cNvSpPr>
          <p:nvPr>
            <p:ph type="body" idx="1"/>
          </p:nvPr>
        </p:nvSpPr>
        <p:spPr>
          <a:xfrm>
            <a:off x="894600" y="1022400"/>
            <a:ext cx="6253200" cy="996840"/>
          </a:xfrm>
          <a:prstGeom prst="rect">
            <a:avLst/>
          </a:prstGeom>
          <a:noFill/>
          <a:ln>
            <a:noFill/>
          </a:ln>
        </p:spPr>
        <p:txBody>
          <a:bodyPr vert="horz" wrap="square" lIns="0" tIns="0" rIns="0" bIns="0" anchor="b">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LevelTitel van de presentatie </a:t>
            </a:r>
            <a:br>
              <a:rPr lang="nl-NL"/>
            </a:br>
            <a:r>
              <a:rPr lang="nl-NL"/>
              <a:t>in maximaal 2 regels</a:t>
            </a:r>
          </a:p>
        </p:txBody>
      </p:sp>
      <p:sp>
        <p:nvSpPr>
          <p:cNvPr id="7" name="Tijdelijke aanduiding voor tekst 13">
            <a:extLst>
              <a:ext uri="{FF2B5EF4-FFF2-40B4-BE49-F238E27FC236}">
                <a16:creationId xmlns:a16="http://schemas.microsoft.com/office/drawing/2014/main" id="{26711853-79BA-4B3F-9BF4-3AE62A2DBE7A}"/>
              </a:ext>
            </a:extLst>
          </p:cNvPr>
          <p:cNvSpPr txBox="1">
            <a:spLocks noGrp="1"/>
          </p:cNvSpPr>
          <p:nvPr>
            <p:ph type="body" sz="quarter" idx="4294967295"/>
          </p:nvPr>
        </p:nvSpPr>
        <p:spPr>
          <a:xfrm>
            <a:off x="894600" y="2113200"/>
            <a:ext cx="6253200" cy="630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LevelNaam auteur, dag maand jaar</a:t>
            </a:r>
          </a:p>
        </p:txBody>
      </p:sp>
      <p:sp>
        <p:nvSpPr>
          <p:cNvPr id="8" name="Title Placeholder 7">
            <a:extLst>
              <a:ext uri="{FF2B5EF4-FFF2-40B4-BE49-F238E27FC236}">
                <a16:creationId xmlns:a16="http://schemas.microsoft.com/office/drawing/2014/main" id="{BA25C5B1-BBA3-407E-9F9B-8AE2B081C747}"/>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8pPr>
      <a:lvl9pPr marL="0" marR="0" lvl="0" indent="0" algn="l" rtl="0" hangingPunct="1">
        <a:lnSpc>
          <a:spcPct val="90000"/>
        </a:lnSpc>
        <a:spcBef>
          <a:spcPts val="1001"/>
        </a:spcBef>
        <a:spcAft>
          <a:spcPts val="1417"/>
        </a:spcAft>
        <a:buNone/>
        <a:tabLst/>
        <a:defRPr lang="nl-NL" sz="1400" b="0" i="0" u="none" strike="noStrike" kern="1200" spc="0">
          <a:ln>
            <a:noFill/>
          </a:ln>
          <a:solidFill>
            <a:srgbClr val="000000"/>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7A60B95E-F483-42C9-AA08-159D4488CD1F}"/>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F1F15B6A-1D97-43AD-B48A-78EBA81AAF44}"/>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670B0ACF-E115-476D-836E-14AB6B080F88}"/>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65B1DE55-D3DF-41A5-A1A4-7AC4778537EC}"/>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ekstvak 18">
            <a:extLst>
              <a:ext uri="{FF2B5EF4-FFF2-40B4-BE49-F238E27FC236}">
                <a16:creationId xmlns:a16="http://schemas.microsoft.com/office/drawing/2014/main" id="{1B635BF1-0BD4-478E-B388-C21D1FBD341E}"/>
              </a:ext>
            </a:extLst>
          </p:cNvPr>
          <p:cNvSpPr/>
          <p:nvPr/>
        </p:nvSpPr>
        <p:spPr>
          <a:xfrm>
            <a:off x="720000" y="841679"/>
            <a:ext cx="5123880" cy="27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t" anchorCtr="0" compatLnSpc="0">
            <a:spAutoFit/>
          </a:bodyPr>
          <a:lstStyle/>
          <a:p>
            <a:pPr marL="0" marR="0" lvl="0" indent="0" algn="l" rtl="0" hangingPunct="1">
              <a:lnSpc>
                <a:spcPct val="100000"/>
              </a:lnSpc>
              <a:spcBef>
                <a:spcPts val="0"/>
              </a:spcBef>
              <a:spcAft>
                <a:spcPts val="0"/>
              </a:spcAft>
              <a:buNone/>
              <a:tabLst/>
              <a:defRPr sz="1800"/>
            </a:pPr>
            <a:r>
              <a:rPr lang="none-none" sz="1800" b="0" i="0" u="none" strike="noStrike" kern="1200" spc="0">
                <a:ln>
                  <a:noFill/>
                </a:ln>
                <a:solidFill>
                  <a:srgbClr val="1E3C81"/>
                </a:solidFill>
                <a:latin typeface="calibri" pitchFamily="18"/>
                <a:ea typeface="Microsoft YaHei" pitchFamily="2"/>
                <a:cs typeface="Calibri Regulier" pitchFamily="2"/>
              </a:rPr>
              <a:t>Luchtverkeersleiding Nederland</a:t>
            </a:r>
          </a:p>
        </p:txBody>
      </p:sp>
      <p:sp>
        <p:nvSpPr>
          <p:cNvPr id="7" name="Date Placeholder 3">
            <a:extLst>
              <a:ext uri="{FF2B5EF4-FFF2-40B4-BE49-F238E27FC236}">
                <a16:creationId xmlns:a16="http://schemas.microsoft.com/office/drawing/2014/main" id="{0444A282-88BB-4B47-9388-8FB2B1C3A1E4}"/>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35C82596-1006-4773-B80C-6E7A9D3F5CEA}" type="datetime1">
              <a:rPr lang="en-US"/>
              <a:pPr lvl="0"/>
              <a:t>12/3/2021</a:t>
            </a:fld>
            <a:endParaRPr lang="en-US"/>
          </a:p>
        </p:txBody>
      </p:sp>
      <p:sp>
        <p:nvSpPr>
          <p:cNvPr id="8" name="Footer Placeholder 4">
            <a:extLst>
              <a:ext uri="{FF2B5EF4-FFF2-40B4-BE49-F238E27FC236}">
                <a16:creationId xmlns:a16="http://schemas.microsoft.com/office/drawing/2014/main" id="{46FE406F-6E81-4B4D-AE26-DC67426B3AE0}"/>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9" name="Slide Number Placeholder 5">
            <a:extLst>
              <a:ext uri="{FF2B5EF4-FFF2-40B4-BE49-F238E27FC236}">
                <a16:creationId xmlns:a16="http://schemas.microsoft.com/office/drawing/2014/main" id="{2D611B7A-FE57-408E-9034-64EBB8A7E9C5}"/>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5509190B-63DD-41A6-BE1B-3AB8B6DF5216}" type="slidenum">
              <a:t>‹#›</a:t>
            </a:fld>
            <a:endParaRPr lang="none-none"/>
          </a:p>
        </p:txBody>
      </p:sp>
      <p:sp>
        <p:nvSpPr>
          <p:cNvPr id="10" name="Title Placeholder 9">
            <a:extLst>
              <a:ext uri="{FF2B5EF4-FFF2-40B4-BE49-F238E27FC236}">
                <a16:creationId xmlns:a16="http://schemas.microsoft.com/office/drawing/2014/main" id="{1DDF6ABA-0FF3-4B9A-B412-0CD63EB9DDB9}"/>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
        <p:nvSpPr>
          <p:cNvPr id="11" name="Text Placeholder 10">
            <a:extLst>
              <a:ext uri="{FF2B5EF4-FFF2-40B4-BE49-F238E27FC236}">
                <a16:creationId xmlns:a16="http://schemas.microsoft.com/office/drawing/2014/main" id="{9CDB2020-493D-40B3-A94F-D7710E66578E}"/>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9">
            <a:extLst>
              <a:ext uri="{FF2B5EF4-FFF2-40B4-BE49-F238E27FC236}">
                <a16:creationId xmlns:a16="http://schemas.microsoft.com/office/drawing/2014/main" id="{21C9BB8D-CA53-46D6-A205-D41E94FAC1DC}"/>
              </a:ext>
            </a:extLst>
          </p:cNvPr>
          <p:cNvSpPr/>
          <p:nvPr/>
        </p:nvSpPr>
        <p:spPr>
          <a:xfrm>
            <a:off x="50040" y="16200"/>
            <a:ext cx="9179280" cy="771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800" b="0" i="0" u="none" strike="noStrike" kern="1200" spc="0">
                <a:ln>
                  <a:noFill/>
                </a:ln>
                <a:solidFill>
                  <a:srgbClr val="000000"/>
                </a:solidFill>
                <a:latin typeface="Calibri" pitchFamily="18"/>
                <a:ea typeface="Microsoft YaHei" pitchFamily="2"/>
                <a:cs typeface="Lucida Sans" pitchFamily="2"/>
              </a:rPr>
              <a:t>  </a:t>
            </a:r>
          </a:p>
        </p:txBody>
      </p:sp>
      <p:pic>
        <p:nvPicPr>
          <p:cNvPr id="3" name="Afbeelding 10">
            <a:extLst>
              <a:ext uri="{FF2B5EF4-FFF2-40B4-BE49-F238E27FC236}">
                <a16:creationId xmlns:a16="http://schemas.microsoft.com/office/drawing/2014/main" id="{3FC720E8-E929-43EB-A42F-70434FFB83F5}"/>
              </a:ext>
            </a:extLst>
          </p:cNvPr>
          <p:cNvPicPr>
            <a:picLocks noChangeAspect="1"/>
          </p:cNvPicPr>
          <p:nvPr/>
        </p:nvPicPr>
        <p:blipFill>
          <a:blip r:embed="rId13">
            <a:lum/>
            <a:alphaModFix/>
          </a:blip>
          <a:srcRect t="13214" b="24341"/>
          <a:stretch>
            <a:fillRect/>
          </a:stretch>
        </p:blipFill>
        <p:spPr>
          <a:xfrm>
            <a:off x="54720" y="18720"/>
            <a:ext cx="1758600" cy="777239"/>
          </a:xfrm>
          <a:prstGeom prst="rect">
            <a:avLst/>
          </a:prstGeom>
          <a:noFill/>
          <a:ln>
            <a:noFill/>
          </a:ln>
        </p:spPr>
      </p:pic>
      <p:sp>
        <p:nvSpPr>
          <p:cNvPr id="4" name="Tekstvak 11">
            <a:extLst>
              <a:ext uri="{FF2B5EF4-FFF2-40B4-BE49-F238E27FC236}">
                <a16:creationId xmlns:a16="http://schemas.microsoft.com/office/drawing/2014/main" id="{2DFB41CF-7F2F-447F-A5CA-D4528B68F926}"/>
              </a:ext>
            </a:extLst>
          </p:cNvPr>
          <p:cNvSpPr/>
          <p:nvPr/>
        </p:nvSpPr>
        <p:spPr>
          <a:xfrm>
            <a:off x="7214400" y="376200"/>
            <a:ext cx="2014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900" b="0" i="0" u="none" strike="noStrike" kern="1200" spc="0">
                <a:ln>
                  <a:noFill/>
                </a:ln>
                <a:solidFill>
                  <a:srgbClr val="000000"/>
                </a:solidFill>
                <a:latin typeface="calibri" pitchFamily="18"/>
                <a:ea typeface="Microsoft YaHei" pitchFamily="2"/>
                <a:cs typeface="Lucida Sans" pitchFamily="2"/>
              </a:rPr>
              <a:t>Samen luchtvaart mogelijk maken</a:t>
            </a:r>
          </a:p>
        </p:txBody>
      </p:sp>
      <p:pic>
        <p:nvPicPr>
          <p:cNvPr id="5" name="Afbeelding 3">
            <a:extLst>
              <a:ext uri="{FF2B5EF4-FFF2-40B4-BE49-F238E27FC236}">
                <a16:creationId xmlns:a16="http://schemas.microsoft.com/office/drawing/2014/main" id="{A8524F6B-46AB-40A3-94C8-A3E1CE484907}"/>
              </a:ext>
            </a:extLst>
          </p:cNvPr>
          <p:cNvPicPr>
            <a:picLocks noChangeAspect="1"/>
          </p:cNvPicPr>
          <p:nvPr/>
        </p:nvPicPr>
        <p:blipFill>
          <a:blip r:embed="rId14">
            <a:lum/>
            <a:alphaModFix/>
          </a:blip>
          <a:srcRect t="43818" b="43818"/>
          <a:stretch>
            <a:fillRect/>
          </a:stretch>
        </p:blipFill>
        <p:spPr>
          <a:xfrm>
            <a:off x="0" y="787680"/>
            <a:ext cx="9143640" cy="4386240"/>
          </a:xfrm>
          <a:prstGeom prst="rect">
            <a:avLst/>
          </a:prstGeom>
          <a:noFill/>
          <a:ln>
            <a:noFill/>
          </a:ln>
        </p:spPr>
      </p:pic>
      <p:sp>
        <p:nvSpPr>
          <p:cNvPr id="6" name="Tijdelijke aanduiding voor tekst 9">
            <a:extLst>
              <a:ext uri="{FF2B5EF4-FFF2-40B4-BE49-F238E27FC236}">
                <a16:creationId xmlns:a16="http://schemas.microsoft.com/office/drawing/2014/main" id="{23FCD4B8-C718-4FB5-B2EB-3073FE3AE496}"/>
              </a:ext>
            </a:extLst>
          </p:cNvPr>
          <p:cNvSpPr txBox="1">
            <a:spLocks noGrp="1"/>
          </p:cNvSpPr>
          <p:nvPr>
            <p:ph type="body" idx="1"/>
          </p:nvPr>
        </p:nvSpPr>
        <p:spPr>
          <a:xfrm>
            <a:off x="894600" y="1022400"/>
            <a:ext cx="6253200" cy="996840"/>
          </a:xfrm>
          <a:prstGeom prst="rect">
            <a:avLst/>
          </a:prstGeom>
          <a:noFill/>
          <a:ln>
            <a:noFill/>
          </a:ln>
        </p:spPr>
        <p:txBody>
          <a:bodyPr vert="horz" wrap="square" lIns="0" tIns="0" rIns="0" bIns="0" anchor="b">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LevelTitel van de presentatie </a:t>
            </a:r>
            <a:br>
              <a:rPr lang="nl-NL"/>
            </a:br>
            <a:r>
              <a:rPr lang="nl-NL"/>
              <a:t>in maximaal 2 regels</a:t>
            </a:r>
          </a:p>
        </p:txBody>
      </p:sp>
      <p:sp>
        <p:nvSpPr>
          <p:cNvPr id="7" name="Tijdelijke aanduiding voor tekst 13">
            <a:extLst>
              <a:ext uri="{FF2B5EF4-FFF2-40B4-BE49-F238E27FC236}">
                <a16:creationId xmlns:a16="http://schemas.microsoft.com/office/drawing/2014/main" id="{6467BFDD-5FCF-45E1-A3BE-6B03C707B2D0}"/>
              </a:ext>
            </a:extLst>
          </p:cNvPr>
          <p:cNvSpPr txBox="1">
            <a:spLocks noGrp="1"/>
          </p:cNvSpPr>
          <p:nvPr>
            <p:ph type="body" sz="quarter" idx="4294967295"/>
          </p:nvPr>
        </p:nvSpPr>
        <p:spPr>
          <a:xfrm>
            <a:off x="894600" y="2113200"/>
            <a:ext cx="6253200" cy="630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LevelNaam auteur, dag maand jaar</a:t>
            </a:r>
          </a:p>
        </p:txBody>
      </p:sp>
      <p:sp>
        <p:nvSpPr>
          <p:cNvPr id="8" name="Title Placeholder 7">
            <a:extLst>
              <a:ext uri="{FF2B5EF4-FFF2-40B4-BE49-F238E27FC236}">
                <a16:creationId xmlns:a16="http://schemas.microsoft.com/office/drawing/2014/main" id="{F5F566BE-170C-41D1-BC2F-3E16E7ABD24C}"/>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8pPr>
      <a:lvl9pPr marL="0" marR="0" lvl="0" indent="0" algn="l" rtl="0" hangingPunct="1">
        <a:lnSpc>
          <a:spcPct val="90000"/>
        </a:lnSpc>
        <a:spcBef>
          <a:spcPts val="1001"/>
        </a:spcBef>
        <a:spcAft>
          <a:spcPts val="1417"/>
        </a:spcAft>
        <a:buNone/>
        <a:tabLst/>
        <a:defRPr lang="nl-NL" sz="1400" b="0" i="0" u="none" strike="noStrike" kern="1200" spc="0">
          <a:ln>
            <a:noFill/>
          </a:ln>
          <a:solidFill>
            <a:srgbClr val="000000"/>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9">
            <a:extLst>
              <a:ext uri="{FF2B5EF4-FFF2-40B4-BE49-F238E27FC236}">
                <a16:creationId xmlns:a16="http://schemas.microsoft.com/office/drawing/2014/main" id="{C5B601ED-32F2-4FFC-B6DA-C73E7D079580}"/>
              </a:ext>
            </a:extLst>
          </p:cNvPr>
          <p:cNvSpPr/>
          <p:nvPr/>
        </p:nvSpPr>
        <p:spPr>
          <a:xfrm>
            <a:off x="50040" y="16200"/>
            <a:ext cx="9179280" cy="771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800" b="0" i="0" u="none" strike="noStrike" kern="1200" spc="0">
                <a:ln>
                  <a:noFill/>
                </a:ln>
                <a:solidFill>
                  <a:srgbClr val="000000"/>
                </a:solidFill>
                <a:latin typeface="Calibri" pitchFamily="18"/>
                <a:ea typeface="Microsoft YaHei" pitchFamily="2"/>
                <a:cs typeface="Lucida Sans" pitchFamily="2"/>
              </a:rPr>
              <a:t>  </a:t>
            </a:r>
          </a:p>
        </p:txBody>
      </p:sp>
      <p:pic>
        <p:nvPicPr>
          <p:cNvPr id="3" name="Afbeelding 10">
            <a:extLst>
              <a:ext uri="{FF2B5EF4-FFF2-40B4-BE49-F238E27FC236}">
                <a16:creationId xmlns:a16="http://schemas.microsoft.com/office/drawing/2014/main" id="{6F59B52E-B64A-46CB-82E0-BE28E34F7BD8}"/>
              </a:ext>
            </a:extLst>
          </p:cNvPr>
          <p:cNvPicPr>
            <a:picLocks noChangeAspect="1"/>
          </p:cNvPicPr>
          <p:nvPr/>
        </p:nvPicPr>
        <p:blipFill>
          <a:blip>
            <a:lum/>
            <a:alphaModFix/>
          </a:blip>
          <a:srcRect t="105033" b="193474"/>
          <a:stretch>
            <a:fillRect/>
          </a:stretch>
        </p:blipFill>
        <p:spPr>
          <a:xfrm>
            <a:off x="54720" y="18720"/>
            <a:ext cx="1758600" cy="777239"/>
          </a:xfrm>
          <a:prstGeom prst="rect">
            <a:avLst/>
          </a:prstGeom>
          <a:noFill/>
          <a:ln>
            <a:noFill/>
          </a:ln>
        </p:spPr>
      </p:pic>
      <p:sp>
        <p:nvSpPr>
          <p:cNvPr id="4" name="Tekstvak 11">
            <a:extLst>
              <a:ext uri="{FF2B5EF4-FFF2-40B4-BE49-F238E27FC236}">
                <a16:creationId xmlns:a16="http://schemas.microsoft.com/office/drawing/2014/main" id="{26CC20B1-1CBA-457F-85FC-B97D65FE590A}"/>
              </a:ext>
            </a:extLst>
          </p:cNvPr>
          <p:cNvSpPr/>
          <p:nvPr/>
        </p:nvSpPr>
        <p:spPr>
          <a:xfrm>
            <a:off x="7214400" y="376200"/>
            <a:ext cx="2014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900" b="0" i="0" u="none" strike="noStrike" kern="1200" spc="0">
                <a:ln>
                  <a:noFill/>
                </a:ln>
                <a:solidFill>
                  <a:srgbClr val="000000"/>
                </a:solidFill>
                <a:latin typeface="calibri" pitchFamily="18"/>
                <a:ea typeface="Microsoft YaHei" pitchFamily="2"/>
                <a:cs typeface="Lucida Sans" pitchFamily="2"/>
              </a:rPr>
              <a:t>Samen luchtvaart mogelijk maken</a:t>
            </a:r>
          </a:p>
        </p:txBody>
      </p:sp>
      <p:pic>
        <p:nvPicPr>
          <p:cNvPr id="5" name="Afbeelding 3">
            <a:extLst>
              <a:ext uri="{FF2B5EF4-FFF2-40B4-BE49-F238E27FC236}">
                <a16:creationId xmlns:a16="http://schemas.microsoft.com/office/drawing/2014/main" id="{E956333F-3A48-4DEC-AE21-51A09B0F73A6}"/>
              </a:ext>
            </a:extLst>
          </p:cNvPr>
          <p:cNvPicPr>
            <a:picLocks noChangeAspect="1"/>
          </p:cNvPicPr>
          <p:nvPr/>
        </p:nvPicPr>
        <p:blipFill>
          <a:blip>
            <a:lum/>
            <a:alphaModFix/>
          </a:blip>
          <a:srcRect t="165808" b="202318"/>
          <a:stretch>
            <a:fillRect/>
          </a:stretch>
        </p:blipFill>
        <p:spPr>
          <a:xfrm>
            <a:off x="-720" y="787680"/>
            <a:ext cx="9144360" cy="4355280"/>
          </a:xfrm>
          <a:prstGeom prst="rect">
            <a:avLst/>
          </a:prstGeom>
          <a:noFill/>
          <a:ln>
            <a:noFill/>
          </a:ln>
        </p:spPr>
      </p:pic>
      <p:sp>
        <p:nvSpPr>
          <p:cNvPr id="6" name="Tijdelijke aanduiding voor tekst 9">
            <a:extLst>
              <a:ext uri="{FF2B5EF4-FFF2-40B4-BE49-F238E27FC236}">
                <a16:creationId xmlns:a16="http://schemas.microsoft.com/office/drawing/2014/main" id="{49ED5F1A-911A-48B7-9945-03C5D371163B}"/>
              </a:ext>
            </a:extLst>
          </p:cNvPr>
          <p:cNvSpPr txBox="1">
            <a:spLocks noGrp="1"/>
          </p:cNvSpPr>
          <p:nvPr>
            <p:ph type="body" idx="1"/>
          </p:nvPr>
        </p:nvSpPr>
        <p:spPr>
          <a:xfrm>
            <a:off x="894600" y="1022400"/>
            <a:ext cx="6253200" cy="996840"/>
          </a:xfrm>
          <a:prstGeom prst="rect">
            <a:avLst/>
          </a:prstGeom>
          <a:noFill/>
          <a:ln>
            <a:noFill/>
          </a:ln>
        </p:spPr>
        <p:txBody>
          <a:bodyPr vert="horz" wrap="square" lIns="0" tIns="0" rIns="0" bIns="0" anchor="b">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LevelTitel van de presentatie </a:t>
            </a:r>
            <a:br>
              <a:rPr lang="nl-NL"/>
            </a:br>
            <a:r>
              <a:rPr lang="nl-NL"/>
              <a:t>in maximaal 2 regels</a:t>
            </a:r>
          </a:p>
        </p:txBody>
      </p:sp>
      <p:sp>
        <p:nvSpPr>
          <p:cNvPr id="7" name="Tijdelijke aanduiding voor tekst 13">
            <a:extLst>
              <a:ext uri="{FF2B5EF4-FFF2-40B4-BE49-F238E27FC236}">
                <a16:creationId xmlns:a16="http://schemas.microsoft.com/office/drawing/2014/main" id="{FDD3C1BC-A6FC-4E9F-A273-0817BE92796D}"/>
              </a:ext>
            </a:extLst>
          </p:cNvPr>
          <p:cNvSpPr txBox="1">
            <a:spLocks noGrp="1"/>
          </p:cNvSpPr>
          <p:nvPr>
            <p:ph type="body" sz="quarter" idx="4294967295"/>
          </p:nvPr>
        </p:nvSpPr>
        <p:spPr>
          <a:xfrm>
            <a:off x="894600" y="2113200"/>
            <a:ext cx="6253200" cy="630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LevelNaam auteur, dag maand jaar</a:t>
            </a:r>
          </a:p>
        </p:txBody>
      </p:sp>
      <p:sp>
        <p:nvSpPr>
          <p:cNvPr id="8" name="Title Placeholder 7">
            <a:extLst>
              <a:ext uri="{FF2B5EF4-FFF2-40B4-BE49-F238E27FC236}">
                <a16:creationId xmlns:a16="http://schemas.microsoft.com/office/drawing/2014/main" id="{98E90D3E-D680-4D15-8C4D-9849CA8B946A}"/>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8pPr>
      <a:lvl9pPr marL="0" marR="0" lvl="0" indent="0" algn="l" rtl="0" hangingPunct="1">
        <a:lnSpc>
          <a:spcPct val="90000"/>
        </a:lnSpc>
        <a:spcBef>
          <a:spcPts val="1001"/>
        </a:spcBef>
        <a:spcAft>
          <a:spcPts val="1417"/>
        </a:spcAft>
        <a:buNone/>
        <a:tabLst/>
        <a:defRPr lang="nl-NL" sz="1400" b="0" i="0" u="none" strike="noStrike" kern="1200" spc="0">
          <a:ln>
            <a:noFill/>
          </a:ln>
          <a:solidFill>
            <a:srgbClr val="000000"/>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9">
            <a:extLst>
              <a:ext uri="{FF2B5EF4-FFF2-40B4-BE49-F238E27FC236}">
                <a16:creationId xmlns:a16="http://schemas.microsoft.com/office/drawing/2014/main" id="{5FCBF772-4018-47C7-88F8-AF5377A3FE72}"/>
              </a:ext>
            </a:extLst>
          </p:cNvPr>
          <p:cNvSpPr/>
          <p:nvPr/>
        </p:nvSpPr>
        <p:spPr>
          <a:xfrm>
            <a:off x="50040" y="16200"/>
            <a:ext cx="9179280" cy="771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800" b="0" i="0" u="none" strike="noStrike" kern="1200" spc="0">
                <a:ln>
                  <a:noFill/>
                </a:ln>
                <a:solidFill>
                  <a:srgbClr val="000000"/>
                </a:solidFill>
                <a:latin typeface="Calibri" pitchFamily="18"/>
                <a:ea typeface="Microsoft YaHei" pitchFamily="2"/>
                <a:cs typeface="Lucida Sans" pitchFamily="2"/>
              </a:rPr>
              <a:t>  </a:t>
            </a:r>
          </a:p>
        </p:txBody>
      </p:sp>
      <p:pic>
        <p:nvPicPr>
          <p:cNvPr id="3" name="Afbeelding 10">
            <a:extLst>
              <a:ext uri="{FF2B5EF4-FFF2-40B4-BE49-F238E27FC236}">
                <a16:creationId xmlns:a16="http://schemas.microsoft.com/office/drawing/2014/main" id="{E299271E-7002-41D1-8180-B3503DC0D86D}"/>
              </a:ext>
            </a:extLst>
          </p:cNvPr>
          <p:cNvPicPr>
            <a:picLocks noChangeAspect="1"/>
          </p:cNvPicPr>
          <p:nvPr/>
        </p:nvPicPr>
        <p:blipFill>
          <a:blip>
            <a:lum/>
            <a:alphaModFix/>
          </a:blip>
          <a:srcRect t="105033" b="193474"/>
          <a:stretch>
            <a:fillRect/>
          </a:stretch>
        </p:blipFill>
        <p:spPr>
          <a:xfrm>
            <a:off x="54720" y="18720"/>
            <a:ext cx="1758600" cy="777239"/>
          </a:xfrm>
          <a:prstGeom prst="rect">
            <a:avLst/>
          </a:prstGeom>
          <a:noFill/>
          <a:ln>
            <a:noFill/>
          </a:ln>
        </p:spPr>
      </p:pic>
      <p:sp>
        <p:nvSpPr>
          <p:cNvPr id="4" name="Tekstvak 11">
            <a:extLst>
              <a:ext uri="{FF2B5EF4-FFF2-40B4-BE49-F238E27FC236}">
                <a16:creationId xmlns:a16="http://schemas.microsoft.com/office/drawing/2014/main" id="{D4233F3E-0B0C-4086-A8B5-0D18D54A121D}"/>
              </a:ext>
            </a:extLst>
          </p:cNvPr>
          <p:cNvSpPr/>
          <p:nvPr/>
        </p:nvSpPr>
        <p:spPr>
          <a:xfrm>
            <a:off x="7214400" y="376200"/>
            <a:ext cx="2014919" cy="22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900" b="0" i="0" u="none" strike="noStrike" kern="1200" spc="0">
                <a:ln>
                  <a:noFill/>
                </a:ln>
                <a:solidFill>
                  <a:srgbClr val="000000"/>
                </a:solidFill>
                <a:latin typeface="calibri" pitchFamily="18"/>
                <a:ea typeface="Microsoft YaHei" pitchFamily="2"/>
                <a:cs typeface="Lucida Sans" pitchFamily="2"/>
              </a:rPr>
              <a:t>Samen luchtvaart mogelijk maken</a:t>
            </a:r>
          </a:p>
        </p:txBody>
      </p:sp>
      <p:pic>
        <p:nvPicPr>
          <p:cNvPr id="5" name="Afbeelding 3">
            <a:extLst>
              <a:ext uri="{FF2B5EF4-FFF2-40B4-BE49-F238E27FC236}">
                <a16:creationId xmlns:a16="http://schemas.microsoft.com/office/drawing/2014/main" id="{FA146CFE-3512-4B25-8345-25F9F960EE50}"/>
              </a:ext>
            </a:extLst>
          </p:cNvPr>
          <p:cNvPicPr>
            <a:picLocks noChangeAspect="1"/>
          </p:cNvPicPr>
          <p:nvPr/>
        </p:nvPicPr>
        <p:blipFill>
          <a:blip r:embed="rId13">
            <a:lum/>
            <a:alphaModFix/>
          </a:blip>
          <a:srcRect l="7979" b="23938"/>
          <a:stretch>
            <a:fillRect/>
          </a:stretch>
        </p:blipFill>
        <p:spPr>
          <a:xfrm>
            <a:off x="0" y="787680"/>
            <a:ext cx="9143640" cy="4355280"/>
          </a:xfrm>
          <a:prstGeom prst="rect">
            <a:avLst/>
          </a:prstGeom>
          <a:noFill/>
          <a:ln>
            <a:noFill/>
          </a:ln>
        </p:spPr>
      </p:pic>
      <p:sp>
        <p:nvSpPr>
          <p:cNvPr id="6" name="Tijdelijke aanduiding voor tekst 9">
            <a:extLst>
              <a:ext uri="{FF2B5EF4-FFF2-40B4-BE49-F238E27FC236}">
                <a16:creationId xmlns:a16="http://schemas.microsoft.com/office/drawing/2014/main" id="{4DFCBF08-FBFF-4DEC-9AAC-D4D1D90356B6}"/>
              </a:ext>
            </a:extLst>
          </p:cNvPr>
          <p:cNvSpPr txBox="1">
            <a:spLocks noGrp="1"/>
          </p:cNvSpPr>
          <p:nvPr>
            <p:ph type="body" idx="1"/>
          </p:nvPr>
        </p:nvSpPr>
        <p:spPr>
          <a:xfrm>
            <a:off x="894600" y="1022400"/>
            <a:ext cx="6253200" cy="996840"/>
          </a:xfrm>
          <a:prstGeom prst="rect">
            <a:avLst/>
          </a:prstGeom>
          <a:noFill/>
          <a:ln>
            <a:noFill/>
          </a:ln>
        </p:spPr>
        <p:txBody>
          <a:bodyPr vert="horz" wrap="square" lIns="0" tIns="0" rIns="0" bIns="0" anchor="b">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LevelTitel van de presentatie </a:t>
            </a:r>
            <a:br>
              <a:rPr lang="nl-NL"/>
            </a:br>
            <a:r>
              <a:rPr lang="nl-NL"/>
              <a:t>in maximaal 2 regels</a:t>
            </a:r>
          </a:p>
        </p:txBody>
      </p:sp>
      <p:sp>
        <p:nvSpPr>
          <p:cNvPr id="7" name="Tijdelijke aanduiding voor tekst 13">
            <a:extLst>
              <a:ext uri="{FF2B5EF4-FFF2-40B4-BE49-F238E27FC236}">
                <a16:creationId xmlns:a16="http://schemas.microsoft.com/office/drawing/2014/main" id="{993F716E-1BB8-4953-AF43-150B18B4D62B}"/>
              </a:ext>
            </a:extLst>
          </p:cNvPr>
          <p:cNvSpPr txBox="1">
            <a:spLocks noGrp="1"/>
          </p:cNvSpPr>
          <p:nvPr>
            <p:ph type="body" sz="quarter" idx="4294967295"/>
          </p:nvPr>
        </p:nvSpPr>
        <p:spPr>
          <a:xfrm>
            <a:off x="894600" y="2113200"/>
            <a:ext cx="6253200" cy="630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LevelNaam auteur, dag maand jaar</a:t>
            </a:r>
          </a:p>
        </p:txBody>
      </p:sp>
      <p:sp>
        <p:nvSpPr>
          <p:cNvPr id="8" name="Title Placeholder 7">
            <a:extLst>
              <a:ext uri="{FF2B5EF4-FFF2-40B4-BE49-F238E27FC236}">
                <a16:creationId xmlns:a16="http://schemas.microsoft.com/office/drawing/2014/main" id="{DC487EE1-8126-4309-8929-B73B87225D60}"/>
              </a:ext>
            </a:extLst>
          </p:cNvPr>
          <p:cNvSpPr txBox="1">
            <a:spLocks noGrp="1"/>
          </p:cNvSpPr>
          <p:nvPr>
            <p:ph type="title"/>
          </p:nvPr>
        </p:nvSpPr>
        <p:spPr>
          <a:xfrm>
            <a:off x="457200" y="205200"/>
            <a:ext cx="8229240" cy="858599"/>
          </a:xfrm>
          <a:prstGeom prst="rect">
            <a:avLst/>
          </a:prstGeom>
          <a:noFill/>
          <a:ln>
            <a:noFill/>
          </a:ln>
        </p:spPr>
        <p:txBody>
          <a:bodyPr vert="horz" lIns="0" tIns="0" rIns="0" bIns="0" anchor="ctr"/>
          <a:lstStyle/>
          <a:p>
            <a:endParaRPr lang="nl-NL"/>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hangingPunct="1">
        <a:lnSpc>
          <a:spcPct val="90000"/>
        </a:lnSpc>
        <a:tabLst/>
        <a:defRPr lang="nl-NL" sz="1350" b="0" i="0" u="none" strike="noStrike" kern="1200" spc="0">
          <a:ln>
            <a:noFill/>
          </a:ln>
          <a:solidFill>
            <a:srgbClr val="000000"/>
          </a:solidFill>
          <a:latin typeface="Calibri" pitchFamily="18"/>
          <a:ea typeface="Microsoft YaHei"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000000"/>
          </a:solidFill>
          <a:latin typeface="Calibri" pitchFamily="18"/>
          <a:ea typeface="Microsoft YaHei" pitchFamily="2"/>
          <a:cs typeface="Lucida Sans" pitchFamily="2"/>
        </a:defRPr>
      </a:lvl8pPr>
      <a:lvl9pPr marL="0" marR="0" lvl="0" indent="0" algn="l" rtl="0" hangingPunct="1">
        <a:lnSpc>
          <a:spcPct val="90000"/>
        </a:lnSpc>
        <a:spcBef>
          <a:spcPts val="1001"/>
        </a:spcBef>
        <a:spcAft>
          <a:spcPts val="1417"/>
        </a:spcAft>
        <a:buNone/>
        <a:tabLst/>
        <a:defRPr lang="nl-NL" sz="1400" b="0" i="0" u="none" strike="noStrike" kern="1200" spc="0">
          <a:ln>
            <a:noFill/>
          </a:ln>
          <a:solidFill>
            <a:srgbClr val="000000"/>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CA93C18A-6063-4032-8F5E-FCC0A1948188}"/>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F0BCB244-A755-4F4E-950D-27FC994CA34C}"/>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DE22881B-B3D0-47BD-A3EA-B37DD7B6F413}"/>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B22ADD69-0F73-46CF-8D2C-00C232104351}"/>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42996BBC-EEA2-4FA8-991B-CF4951CD838D}"/>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Content Placeholder 2">
            <a:extLst>
              <a:ext uri="{FF2B5EF4-FFF2-40B4-BE49-F238E27FC236}">
                <a16:creationId xmlns:a16="http://schemas.microsoft.com/office/drawing/2014/main" id="{4E98AF16-8090-4A2F-8F03-9951D23E873E}"/>
              </a:ext>
            </a:extLst>
          </p:cNvPr>
          <p:cNvSpPr txBox="1">
            <a:spLocks noGrp="1"/>
          </p:cNvSpPr>
          <p:nvPr>
            <p:ph type="body" idx="1"/>
          </p:nvPr>
        </p:nvSpPr>
        <p:spPr>
          <a:xfrm>
            <a:off x="720000" y="1139400"/>
            <a:ext cx="7940880" cy="287964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LevelHier de tekst in laten lopen. Quid quia corese vite voloriatiae aut volluptat utessectum quame si doleni dolorporisci omniati veliassit occumquassit lante od molorit que exceribus venim quist et ut audit, si doluptius derum idus aliquassit, num rerio expliquia quam volorat uritist aut dolecum sim nis modis esed quas dolupta autatur atis abo. Am vel iducia con estrundest licimagnatio berionsectus mincti rest exeri reptatet ut qui te liquamet, volore nest eumque siminciatust maiorpo rehendi corruptas cus,.</a:t>
            </a:r>
          </a:p>
        </p:txBody>
      </p:sp>
      <p:sp>
        <p:nvSpPr>
          <p:cNvPr id="8" name="Date Placeholder 3">
            <a:extLst>
              <a:ext uri="{FF2B5EF4-FFF2-40B4-BE49-F238E27FC236}">
                <a16:creationId xmlns:a16="http://schemas.microsoft.com/office/drawing/2014/main" id="{31479B59-6EFE-49F2-AA23-81893492CD56}"/>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B47720F5-4367-4151-9A73-DA414C645588}" type="datetime1">
              <a:rPr lang="en-US"/>
              <a:pPr lvl="0"/>
              <a:t>12/3/2021</a:t>
            </a:fld>
            <a:endParaRPr lang="en-US"/>
          </a:p>
        </p:txBody>
      </p:sp>
      <p:sp>
        <p:nvSpPr>
          <p:cNvPr id="9" name="Footer Placeholder 4">
            <a:extLst>
              <a:ext uri="{FF2B5EF4-FFF2-40B4-BE49-F238E27FC236}">
                <a16:creationId xmlns:a16="http://schemas.microsoft.com/office/drawing/2014/main" id="{33738E44-D61C-46E8-9A11-1881E4B2E206}"/>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0" name="Slide Number Placeholder 5">
            <a:extLst>
              <a:ext uri="{FF2B5EF4-FFF2-40B4-BE49-F238E27FC236}">
                <a16:creationId xmlns:a16="http://schemas.microsoft.com/office/drawing/2014/main" id="{9641B6D4-655A-4CC9-A218-1FDB7175E7B5}"/>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5C0B5EBA-874A-4BE6-B2FD-B482475FD573}" type="slidenum">
              <a:t>‹#›</a:t>
            </a:fld>
            <a:endParaRPr lang="none-none"/>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lvl="0"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1pPr>
      <a:lvl2pPr lvl="1"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2pPr>
      <a:lvl3pPr lvl="2"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3pPr>
      <a:lvl4pPr lvl="3" algn="l" rtl="0" hangingPunct="1">
        <a:lnSpc>
          <a:spcPct val="90000"/>
        </a:lnSpc>
        <a:spcBef>
          <a:spcPts val="0"/>
        </a:spcBef>
        <a:spcAft>
          <a:spcPts val="1417"/>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4pPr>
      <a:lvl5pPr lvl="4"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5pPr>
      <a:lvl6pPr lvl="5"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6pPr>
      <a:lvl7pPr lvl="6"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7pPr>
      <a:lvl8pPr lvl="7" algn="l" rtl="0" hangingPunct="1">
        <a:lnSpc>
          <a:spcPct val="90000"/>
        </a:lnSpc>
        <a:spcBef>
          <a:spcPts val="0"/>
        </a:spcBef>
        <a:spcAft>
          <a:spcPts val="1417"/>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8pPr>
      <a:lvl9pPr marL="0" marR="0" lvl="0" indent="0" algn="l" rtl="0" hangingPunct="1">
        <a:lnSpc>
          <a:spcPct val="90000"/>
        </a:lnSpc>
        <a:spcBef>
          <a:spcPts val="751"/>
        </a:spcBef>
        <a:spcAft>
          <a:spcPts val="1417"/>
        </a:spcAft>
        <a:buNone/>
        <a:tabLst/>
        <a:defRPr lang="nl-NL" sz="1400" b="0" i="0" u="none" strike="noStrike" kern="1200" spc="0">
          <a:ln>
            <a:noFill/>
          </a:ln>
          <a:solidFill>
            <a:srgbClr val="1E3C82"/>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E3C82"/>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40BD25D8-68C5-42B2-B0F8-C753D66522AF}"/>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A7CB059E-17A5-4C30-8672-8E60543A9D94}"/>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6970B370-B31A-4452-9F0C-76A1DF90635B}"/>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DB817EBB-DD17-4CE9-81E7-8A60C8256B39}"/>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E5D71D26-FCDF-406F-8F76-3B3DE0AA2B33}"/>
              </a:ext>
            </a:extLst>
          </p:cNvPr>
          <p:cNvSpPr txBox="1">
            <a:spLocks noGrp="1"/>
          </p:cNvSpPr>
          <p:nvPr>
            <p:ph type="title"/>
          </p:nvPr>
        </p:nvSpPr>
        <p:spPr>
          <a:xfrm>
            <a:off x="720000" y="735840"/>
            <a:ext cx="7886520" cy="993960"/>
          </a:xfrm>
          <a:prstGeom prst="rect">
            <a:avLst/>
          </a:prstGeom>
          <a:noFill/>
          <a:ln>
            <a:noFill/>
          </a:ln>
        </p:spPr>
        <p:txBody>
          <a:bodyPr vert="horz" wrap="square" lIns="0" tIns="0" rIns="0" bIns="0" anchor="b">
            <a:noAutofit/>
          </a:bodyPr>
          <a:lstStyle/>
          <a:p>
            <a:pPr lvl="0"/>
            <a:r>
              <a:rPr lang="nl-NL"/>
              <a:t>Click to edit the title text formatSchutblad titel</a:t>
            </a:r>
            <a:br>
              <a:rPr lang="nl-NL"/>
            </a:br>
            <a:r>
              <a:rPr lang="nl-NL"/>
              <a:t>in maximaal 2 regels</a:t>
            </a:r>
          </a:p>
        </p:txBody>
      </p:sp>
      <p:sp>
        <p:nvSpPr>
          <p:cNvPr id="7" name="Date Placeholder 3">
            <a:extLst>
              <a:ext uri="{FF2B5EF4-FFF2-40B4-BE49-F238E27FC236}">
                <a16:creationId xmlns:a16="http://schemas.microsoft.com/office/drawing/2014/main" id="{9B686BBD-E397-430B-BB59-25C0913474DB}"/>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F147B9FC-966D-4E2F-A09D-42C780DFF3B4}" type="datetime1">
              <a:rPr lang="en-US"/>
              <a:pPr lvl="0"/>
              <a:t>12/3/2021</a:t>
            </a:fld>
            <a:endParaRPr lang="en-US"/>
          </a:p>
        </p:txBody>
      </p:sp>
      <p:sp>
        <p:nvSpPr>
          <p:cNvPr id="8" name="Footer Placeholder 4">
            <a:extLst>
              <a:ext uri="{FF2B5EF4-FFF2-40B4-BE49-F238E27FC236}">
                <a16:creationId xmlns:a16="http://schemas.microsoft.com/office/drawing/2014/main" id="{94210491-213E-4853-BD01-DBF0BB7C4C26}"/>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9" name="Slide Number Placeholder 5">
            <a:extLst>
              <a:ext uri="{FF2B5EF4-FFF2-40B4-BE49-F238E27FC236}">
                <a16:creationId xmlns:a16="http://schemas.microsoft.com/office/drawing/2014/main" id="{F5F3484B-FFD5-4045-AC3F-27231F860465}"/>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884C8C3D-BFE0-481D-98F4-3276DC244D52}" type="slidenum">
              <a:t>‹#›</a:t>
            </a:fld>
            <a:endParaRPr lang="none-none"/>
          </a:p>
        </p:txBody>
      </p:sp>
      <p:sp>
        <p:nvSpPr>
          <p:cNvPr id="10" name="Tekstvak 6">
            <a:extLst>
              <a:ext uri="{FF2B5EF4-FFF2-40B4-BE49-F238E27FC236}">
                <a16:creationId xmlns:a16="http://schemas.microsoft.com/office/drawing/2014/main" id="{7975940E-997A-4BE5-90DB-29EC8B26D9D2}"/>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11" name="Text Placeholder 10">
            <a:extLst>
              <a:ext uri="{FF2B5EF4-FFF2-40B4-BE49-F238E27FC236}">
                <a16:creationId xmlns:a16="http://schemas.microsoft.com/office/drawing/2014/main" id="{D9C339BA-BF3D-4B83-AE45-969FF5C7A4FB}"/>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9A0F7E4A-AA1A-4F68-89CD-55C5955CE95A}"/>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1D01A946-C084-43C6-892A-3A4A4D392745}"/>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6F9432CC-C816-4ED7-9720-1E41641D08DF}"/>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950CCB49-366E-4E1F-B26F-D9D66856403D}"/>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8193FB3B-A9E0-4826-8592-047C5384141B}"/>
              </a:ext>
            </a:extLst>
          </p:cNvPr>
          <p:cNvSpPr txBox="1">
            <a:spLocks noGrp="1"/>
          </p:cNvSpPr>
          <p:nvPr>
            <p:ph type="title"/>
          </p:nvPr>
        </p:nvSpPr>
        <p:spPr>
          <a:xfrm>
            <a:off x="720000" y="0"/>
            <a:ext cx="5318280" cy="993960"/>
          </a:xfrm>
          <a:prstGeom prst="rect">
            <a:avLst/>
          </a:prstGeom>
          <a:noFill/>
          <a:ln>
            <a:noFill/>
          </a:ln>
        </p:spPr>
        <p:txBody>
          <a:bodyPr vert="horz" wrap="square" lIns="0" tIns="0" rIns="0" bIns="0" anchor="b">
            <a:noAutofit/>
          </a:bodyPr>
          <a:lstStyle/>
          <a:p>
            <a:pPr lvl="0"/>
            <a:r>
              <a:rPr lang="nl-NL"/>
              <a:t>Click to edit the title text formatKop in </a:t>
            </a:r>
            <a:br>
              <a:rPr lang="nl-NL"/>
            </a:br>
            <a:r>
              <a:rPr lang="nl-NL"/>
              <a:t>maximaal 2 regels</a:t>
            </a:r>
          </a:p>
        </p:txBody>
      </p:sp>
      <p:sp>
        <p:nvSpPr>
          <p:cNvPr id="7" name="Content Placeholder 2">
            <a:extLst>
              <a:ext uri="{FF2B5EF4-FFF2-40B4-BE49-F238E27FC236}">
                <a16:creationId xmlns:a16="http://schemas.microsoft.com/office/drawing/2014/main" id="{D99E4A60-52C1-4FDE-A002-9B61086C7F2B}"/>
              </a:ext>
            </a:extLst>
          </p:cNvPr>
          <p:cNvSpPr txBox="1">
            <a:spLocks noGrp="1"/>
          </p:cNvSpPr>
          <p:nvPr>
            <p:ph type="body" idx="1"/>
          </p:nvPr>
        </p:nvSpPr>
        <p:spPr>
          <a:xfrm>
            <a:off x="720000" y="1139400"/>
            <a:ext cx="2519640" cy="3339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0"/>
            <a:r>
              <a:rPr lang="nl-NL"/>
              <a:t>Ninth Outline LevelHier de tekst in laten lopen. Quid quia corese vite voloriatiae aut volluptat utessectum quame si doleni dolorporisci omniati veliassit occumquassit lante od molorit que exceribus venim quist et ut audit, si doluptius derum idus aliquassit, num rerio expliquia quam volorat uritist aut dolecum sim nis modis esed quas dolupta autatur atis abo. Am vel iducia con estrundest licimagnatio molorit que exceribus venim quist et ut audit, si doluptius derum idus</a:t>
            </a:r>
          </a:p>
        </p:txBody>
      </p:sp>
      <p:sp>
        <p:nvSpPr>
          <p:cNvPr id="8" name="Content Placeholder 3">
            <a:extLst>
              <a:ext uri="{FF2B5EF4-FFF2-40B4-BE49-F238E27FC236}">
                <a16:creationId xmlns:a16="http://schemas.microsoft.com/office/drawing/2014/main" id="{3E1F5392-3702-467C-B8CD-3C210FEBBBFE}"/>
              </a:ext>
            </a:extLst>
          </p:cNvPr>
          <p:cNvSpPr txBox="1">
            <a:spLocks noGrp="1"/>
          </p:cNvSpPr>
          <p:nvPr>
            <p:ph type="body" sz="quarter" idx="4294967295"/>
          </p:nvPr>
        </p:nvSpPr>
        <p:spPr>
          <a:xfrm>
            <a:off x="6145200" y="1139400"/>
            <a:ext cx="2519640" cy="3339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8"/>
            <a:r>
              <a:rPr lang="nl-NL"/>
              <a:t>Ninth Outline Level</a:t>
            </a:r>
          </a:p>
        </p:txBody>
      </p:sp>
      <p:sp>
        <p:nvSpPr>
          <p:cNvPr id="9" name="Date Placeholder 3">
            <a:extLst>
              <a:ext uri="{FF2B5EF4-FFF2-40B4-BE49-F238E27FC236}">
                <a16:creationId xmlns:a16="http://schemas.microsoft.com/office/drawing/2014/main" id="{27446E98-A93E-48C1-A125-F185E922A7FC}"/>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2CCB9F7C-F541-4715-8F4F-7E4B70B0C977}" type="datetime1">
              <a:rPr lang="en-US"/>
              <a:pPr lvl="0"/>
              <a:t>12/3/2021</a:t>
            </a:fld>
            <a:endParaRPr lang="en-US"/>
          </a:p>
        </p:txBody>
      </p:sp>
      <p:sp>
        <p:nvSpPr>
          <p:cNvPr id="10" name="Footer Placeholder 4">
            <a:extLst>
              <a:ext uri="{FF2B5EF4-FFF2-40B4-BE49-F238E27FC236}">
                <a16:creationId xmlns:a16="http://schemas.microsoft.com/office/drawing/2014/main" id="{53D03928-5569-42D0-85D1-243DE6C69AA9}"/>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11" name="Slide Number Placeholder 5">
            <a:extLst>
              <a:ext uri="{FF2B5EF4-FFF2-40B4-BE49-F238E27FC236}">
                <a16:creationId xmlns:a16="http://schemas.microsoft.com/office/drawing/2014/main" id="{B520B4F8-8589-475E-8CF3-3D73C453F93C}"/>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8A837BB9-53A0-4211-9F30-618C1740D4DE}" type="slidenum">
              <a:t>‹#›</a:t>
            </a:fld>
            <a:endParaRPr lang="none-none"/>
          </a:p>
        </p:txBody>
      </p:sp>
      <p:sp>
        <p:nvSpPr>
          <p:cNvPr id="12" name="Content Placeholder 3">
            <a:extLst>
              <a:ext uri="{FF2B5EF4-FFF2-40B4-BE49-F238E27FC236}">
                <a16:creationId xmlns:a16="http://schemas.microsoft.com/office/drawing/2014/main" id="{A1B9B6C0-5390-424A-BDF0-05E85FFAEA74}"/>
              </a:ext>
            </a:extLst>
          </p:cNvPr>
          <p:cNvSpPr txBox="1">
            <a:spLocks noGrp="1"/>
          </p:cNvSpPr>
          <p:nvPr>
            <p:ph type="body" sz="quarter" idx="4294967295"/>
          </p:nvPr>
        </p:nvSpPr>
        <p:spPr>
          <a:xfrm>
            <a:off x="3432600" y="1139400"/>
            <a:ext cx="2519640" cy="3339000"/>
          </a:xfrm>
          <a:prstGeom prst="rect">
            <a:avLst/>
          </a:prstGeom>
          <a:noFill/>
          <a:ln>
            <a:noFill/>
          </a:ln>
        </p:spPr>
        <p:txBody>
          <a:bodyPr vert="horz" wrap="square" lIns="0" tIns="0" rIns="0" bIns="0" anchor="t">
            <a:noAutofit/>
          </a:bodyPr>
          <a:lstStyle/>
          <a:p>
            <a:pPr lvl="0"/>
            <a:r>
              <a:rPr lang="nl-NL"/>
              <a:t>Click to edit the outline text format</a:t>
            </a:r>
          </a:p>
          <a:p>
            <a:pPr lvl="1"/>
            <a:r>
              <a:rPr lang="nl-NL"/>
              <a:t>Second Outline Level</a:t>
            </a:r>
          </a:p>
          <a:p>
            <a:pPr lvl="2"/>
            <a:r>
              <a:rPr lang="nl-NL"/>
              <a:t>Third Outline Level</a:t>
            </a:r>
          </a:p>
          <a:p>
            <a:pPr lvl="3"/>
            <a:r>
              <a:rPr lang="nl-NL"/>
              <a:t>Fourth Outline Level</a:t>
            </a:r>
          </a:p>
          <a:p>
            <a:pPr lvl="4"/>
            <a:r>
              <a:rPr lang="nl-NL"/>
              <a:t>Fifth Outline Level</a:t>
            </a:r>
          </a:p>
          <a:p>
            <a:pPr lvl="5"/>
            <a:r>
              <a:rPr lang="nl-NL"/>
              <a:t>Sixth Outline Level</a:t>
            </a:r>
          </a:p>
          <a:p>
            <a:pPr lvl="6"/>
            <a:r>
              <a:rPr lang="nl-NL"/>
              <a:t>Seventh Outline Level</a:t>
            </a:r>
          </a:p>
          <a:p>
            <a:pPr lvl="7"/>
            <a:r>
              <a:rPr lang="nl-NL"/>
              <a:t>Eighth Outline Level</a:t>
            </a:r>
          </a:p>
          <a:p>
            <a:pPr lvl="8"/>
            <a:r>
              <a:rPr lang="nl-NL"/>
              <a:t>Ninth Outline Level</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marL="0" marR="0" lvl="0" indent="0" algn="l" rtl="0" hangingPunct="1">
        <a:lnSpc>
          <a:spcPct val="90000"/>
        </a:lnSpc>
        <a:spcBef>
          <a:spcPts val="751"/>
        </a:spcBef>
        <a:spcAft>
          <a:spcPts val="0"/>
        </a:spcAft>
        <a:buNone/>
        <a:tabLst/>
        <a:defRPr lang="nl-NL" sz="1400" b="0" i="0" u="none" strike="noStrike" kern="1200" spc="0">
          <a:ln>
            <a:noFill/>
          </a:ln>
          <a:solidFill>
            <a:srgbClr val="1E3C82"/>
          </a:solidFill>
          <a:latin typeface="Calibri" pitchFamily="18"/>
          <a:ea typeface="Microsoft YaHei" pitchFamily="2"/>
          <a:cs typeface="Lucida Sans" pitchFamily="2"/>
        </a:defRPr>
      </a:lvl1pPr>
      <a:lvl2pPr marL="0" marR="0" lvl="1" indent="0" algn="l" rtl="0" hangingPunct="1">
        <a:lnSpc>
          <a:spcPct val="90000"/>
        </a:lnSpc>
        <a:spcBef>
          <a:spcPts val="751"/>
        </a:spcBef>
        <a:spcAft>
          <a:spcPts val="0"/>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2pPr>
      <a:lvl3pPr marL="0" marR="0" lvl="2"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3pPr>
      <a:lvl4pPr marL="0" marR="0" lvl="3" indent="0" algn="l" rtl="0" hangingPunct="1">
        <a:lnSpc>
          <a:spcPct val="90000"/>
        </a:lnSpc>
        <a:spcBef>
          <a:spcPts val="751"/>
        </a:spcBef>
        <a:spcAft>
          <a:spcPts val="0"/>
        </a:spcAft>
        <a:buSzPct val="7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4pPr>
      <a:lvl5pPr marL="0" marR="0" lvl="4"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5pPr>
      <a:lvl6pPr marL="0" marR="0" lvl="5"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6pPr>
      <a:lvl7pPr marL="0" marR="0" lvl="6"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7pPr>
      <a:lvl8pPr marL="0" marR="0" lvl="7"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8pPr>
      <a:lvl9pPr marL="0" marR="0" lvl="8" indent="0" algn="l" rtl="0" hangingPunct="1">
        <a:lnSpc>
          <a:spcPct val="90000"/>
        </a:lnSpc>
        <a:spcBef>
          <a:spcPts val="751"/>
        </a:spcBef>
        <a:spcAft>
          <a:spcPts val="0"/>
        </a:spcAft>
        <a:buSzPct val="45000"/>
        <a:buFont typeface="StarSymbol"/>
        <a:buChar char="●"/>
        <a:tabLst/>
        <a:defRPr lang="nl-NL" sz="1400" b="0" i="0" u="none" strike="noStrike" kern="1200" spc="0">
          <a:ln>
            <a:noFill/>
          </a:ln>
          <a:solidFill>
            <a:srgbClr val="1E3C82"/>
          </a:solidFill>
          <a:latin typeface="Calibri" pitchFamily="18"/>
          <a:ea typeface="Microsoft YaHei" pitchFamily="2"/>
          <a:cs typeface="Lucida Sans" pitchFamily="2"/>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05A23"/>
        </a:solidFill>
        <a:effectLst/>
      </p:bgPr>
    </p:bg>
    <p:spTree>
      <p:nvGrpSpPr>
        <p:cNvPr id="1" name=""/>
        <p:cNvGrpSpPr/>
        <p:nvPr/>
      </p:nvGrpSpPr>
      <p:grpSpPr>
        <a:xfrm>
          <a:off x="0" y="0"/>
          <a:ext cx="0" cy="0"/>
          <a:chOff x="0" y="0"/>
          <a:chExt cx="0" cy="0"/>
        </a:xfrm>
      </p:grpSpPr>
      <p:sp>
        <p:nvSpPr>
          <p:cNvPr id="2" name="Rechthoek 7">
            <a:extLst>
              <a:ext uri="{FF2B5EF4-FFF2-40B4-BE49-F238E27FC236}">
                <a16:creationId xmlns:a16="http://schemas.microsoft.com/office/drawing/2014/main" id="{397A52EC-B227-4489-B261-1D16F5BB92FD}"/>
              </a:ext>
            </a:extLst>
          </p:cNvPr>
          <p:cNvSpPr/>
          <p:nvPr/>
        </p:nvSpPr>
        <p:spPr>
          <a:xfrm>
            <a:off x="-2520" y="4770000"/>
            <a:ext cx="9146160" cy="37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6E6E6"/>
          </a:solidFill>
          <a:ln>
            <a:noFill/>
            <a:prstDash val="solid"/>
          </a:ln>
        </p:spPr>
        <p:txBody>
          <a:bodyPr vert="horz" wrap="square" lIns="90000" tIns="45000" rIns="90000" bIns="45000" anchor="ctr" anchorCtr="0" compatLnSpc="0">
            <a:noAutofit/>
          </a:bodyPr>
          <a:lstStyle/>
          <a:p>
            <a:pPr marL="0" marR="0" lvl="0" indent="0" algn="ctr"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 </a:t>
            </a:r>
          </a:p>
        </p:txBody>
      </p:sp>
      <p:pic>
        <p:nvPicPr>
          <p:cNvPr id="3" name="Afbeelding 8">
            <a:extLst>
              <a:ext uri="{FF2B5EF4-FFF2-40B4-BE49-F238E27FC236}">
                <a16:creationId xmlns:a16="http://schemas.microsoft.com/office/drawing/2014/main" id="{DF18D5A1-EBB4-43FB-A3F1-93C274EAAFE5}"/>
              </a:ext>
            </a:extLst>
          </p:cNvPr>
          <p:cNvPicPr>
            <a:picLocks noChangeAspect="1"/>
          </p:cNvPicPr>
          <p:nvPr/>
        </p:nvPicPr>
        <p:blipFill>
          <a:blip r:embed="rId13">
            <a:lum/>
            <a:alphaModFix/>
          </a:blip>
          <a:srcRect t="12277" b="27879"/>
          <a:stretch>
            <a:fillRect/>
          </a:stretch>
        </p:blipFill>
        <p:spPr>
          <a:xfrm>
            <a:off x="7934760" y="4770000"/>
            <a:ext cx="892800" cy="378000"/>
          </a:xfrm>
          <a:prstGeom prst="rect">
            <a:avLst/>
          </a:prstGeom>
          <a:noFill/>
          <a:ln>
            <a:noFill/>
          </a:ln>
        </p:spPr>
      </p:pic>
      <p:sp>
        <p:nvSpPr>
          <p:cNvPr id="4" name="Tekstvak 12">
            <a:extLst>
              <a:ext uri="{FF2B5EF4-FFF2-40B4-BE49-F238E27FC236}">
                <a16:creationId xmlns:a16="http://schemas.microsoft.com/office/drawing/2014/main" id="{E1DE0D11-6424-494D-BAD0-5AA0523AD33B}"/>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5" name="Tekstvak 15">
            <a:extLst>
              <a:ext uri="{FF2B5EF4-FFF2-40B4-BE49-F238E27FC236}">
                <a16:creationId xmlns:a16="http://schemas.microsoft.com/office/drawing/2014/main" id="{23AEE060-03F6-4DEE-8EB2-78C92FA11130}"/>
              </a:ext>
            </a:extLst>
          </p:cNvPr>
          <p:cNvSpPr/>
          <p:nvPr/>
        </p:nvSpPr>
        <p:spPr>
          <a:xfrm>
            <a:off x="-914400" y="2861280"/>
            <a:ext cx="184320" cy="299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6" name="Title 1">
            <a:extLst>
              <a:ext uri="{FF2B5EF4-FFF2-40B4-BE49-F238E27FC236}">
                <a16:creationId xmlns:a16="http://schemas.microsoft.com/office/drawing/2014/main" id="{1E5CCA67-7F85-450B-B88F-650AD7518888}"/>
              </a:ext>
            </a:extLst>
          </p:cNvPr>
          <p:cNvSpPr txBox="1">
            <a:spLocks noGrp="1"/>
          </p:cNvSpPr>
          <p:nvPr>
            <p:ph type="title"/>
          </p:nvPr>
        </p:nvSpPr>
        <p:spPr>
          <a:xfrm>
            <a:off x="720000" y="735840"/>
            <a:ext cx="7886520" cy="993960"/>
          </a:xfrm>
          <a:prstGeom prst="rect">
            <a:avLst/>
          </a:prstGeom>
          <a:noFill/>
          <a:ln>
            <a:noFill/>
          </a:ln>
        </p:spPr>
        <p:txBody>
          <a:bodyPr vert="horz" wrap="square" lIns="0" tIns="0" rIns="0" bIns="0" anchor="b">
            <a:noAutofit/>
          </a:bodyPr>
          <a:lstStyle/>
          <a:p>
            <a:pPr lvl="0"/>
            <a:r>
              <a:rPr lang="nl-NL"/>
              <a:t>Click to edit the title text formatSchutblad titel</a:t>
            </a:r>
            <a:br>
              <a:rPr lang="nl-NL"/>
            </a:br>
            <a:r>
              <a:rPr lang="nl-NL"/>
              <a:t>in maximaal 2 regels</a:t>
            </a:r>
          </a:p>
        </p:txBody>
      </p:sp>
      <p:sp>
        <p:nvSpPr>
          <p:cNvPr id="7" name="Date Placeholder 3">
            <a:extLst>
              <a:ext uri="{FF2B5EF4-FFF2-40B4-BE49-F238E27FC236}">
                <a16:creationId xmlns:a16="http://schemas.microsoft.com/office/drawing/2014/main" id="{99D5DBCA-13B8-4E47-9979-BD6563B987F4}"/>
              </a:ext>
            </a:extLst>
          </p:cNvPr>
          <p:cNvSpPr txBox="1">
            <a:spLocks noGrp="1"/>
          </p:cNvSpPr>
          <p:nvPr>
            <p:ph type="dt" sz="half" idx="2"/>
          </p:nvPr>
        </p:nvSpPr>
        <p:spPr>
          <a:xfrm>
            <a:off x="720000" y="4770000"/>
            <a:ext cx="55404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en-US" sz="900" b="0" i="0" u="none" strike="noStrike" kern="1200" spc="0">
                <a:solidFill>
                  <a:srgbClr val="1E3C81"/>
                </a:solidFill>
                <a:latin typeface="Calibri" pitchFamily="18"/>
                <a:ea typeface="Lucida Sans Unicode" pitchFamily="2"/>
                <a:cs typeface="Tahoma" pitchFamily="2"/>
              </a:defRPr>
            </a:lvl1pPr>
          </a:lstStyle>
          <a:p>
            <a:pPr lvl="0"/>
            <a:fld id="{DBBC40A8-98A0-4AC1-AE52-C56E88A2FC62}" type="datetime1">
              <a:rPr lang="en-US"/>
              <a:pPr lvl="0"/>
              <a:t>12/3/2021</a:t>
            </a:fld>
            <a:endParaRPr lang="en-US"/>
          </a:p>
        </p:txBody>
      </p:sp>
      <p:sp>
        <p:nvSpPr>
          <p:cNvPr id="8" name="Footer Placeholder 4">
            <a:extLst>
              <a:ext uri="{FF2B5EF4-FFF2-40B4-BE49-F238E27FC236}">
                <a16:creationId xmlns:a16="http://schemas.microsoft.com/office/drawing/2014/main" id="{42F79D45-EE3F-466A-8E8F-B8A59D10D31A}"/>
              </a:ext>
            </a:extLst>
          </p:cNvPr>
          <p:cNvSpPr txBox="1">
            <a:spLocks noGrp="1"/>
          </p:cNvSpPr>
          <p:nvPr>
            <p:ph type="ftr" sz="quarter" idx="3"/>
          </p:nvPr>
        </p:nvSpPr>
        <p:spPr>
          <a:xfrm>
            <a:off x="1274400" y="4771080"/>
            <a:ext cx="3092400" cy="370439"/>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r>
              <a:rPr lang="none-none"/>
              <a:t>Voer hier de titel van de presentatie in</a:t>
            </a:r>
          </a:p>
        </p:txBody>
      </p:sp>
      <p:sp>
        <p:nvSpPr>
          <p:cNvPr id="9" name="Slide Number Placeholder 5">
            <a:extLst>
              <a:ext uri="{FF2B5EF4-FFF2-40B4-BE49-F238E27FC236}">
                <a16:creationId xmlns:a16="http://schemas.microsoft.com/office/drawing/2014/main" id="{E02ABE7A-43CC-4CD1-945A-BF13BAB793F8}"/>
              </a:ext>
            </a:extLst>
          </p:cNvPr>
          <p:cNvSpPr txBox="1">
            <a:spLocks noGrp="1"/>
          </p:cNvSpPr>
          <p:nvPr>
            <p:ph type="sldNum" sz="quarter" idx="4"/>
          </p:nvPr>
        </p:nvSpPr>
        <p:spPr>
          <a:xfrm>
            <a:off x="4367159" y="4771080"/>
            <a:ext cx="406800" cy="364320"/>
          </a:xfrm>
          <a:prstGeom prst="rect">
            <a:avLst/>
          </a:prstGeom>
          <a:noFill/>
          <a:ln>
            <a:noFill/>
          </a:ln>
        </p:spPr>
        <p:txBody>
          <a:bodyPr wrap="square" lIns="0" tIns="0" rIns="0" bIns="0" anchor="ctr" anchorCtr="0">
            <a:noAutofit/>
          </a:bodyPr>
          <a:lstStyle>
            <a:lvl1pPr marL="0" marR="0" lvl="0" indent="0" algn="l" rtl="0" hangingPunct="1">
              <a:spcBef>
                <a:spcPts val="0"/>
              </a:spcBef>
              <a:spcAft>
                <a:spcPts val="0"/>
              </a:spcAft>
              <a:buNone/>
              <a:tabLst/>
              <a:defRPr lang="none-none" sz="900" b="0" i="0" u="none" strike="noStrike" kern="1200" spc="0">
                <a:solidFill>
                  <a:srgbClr val="1E3C81"/>
                </a:solidFill>
                <a:latin typeface="Calibri" pitchFamily="18"/>
                <a:ea typeface="Lucida Sans Unicode" pitchFamily="2"/>
                <a:cs typeface="Tahoma" pitchFamily="2"/>
              </a:defRPr>
            </a:lvl1pPr>
          </a:lstStyle>
          <a:p>
            <a:pPr lvl="0"/>
            <a:fld id="{4B199EEA-F270-4A8C-9043-0BE41C4DDC7E}" type="slidenum">
              <a:t>‹#›</a:t>
            </a:fld>
            <a:endParaRPr lang="none-none"/>
          </a:p>
        </p:txBody>
      </p:sp>
      <p:sp>
        <p:nvSpPr>
          <p:cNvPr id="10" name="Tekstvak 6">
            <a:extLst>
              <a:ext uri="{FF2B5EF4-FFF2-40B4-BE49-F238E27FC236}">
                <a16:creationId xmlns:a16="http://schemas.microsoft.com/office/drawing/2014/main" id="{A103C1C4-EC5D-4182-B65A-751D4D0AC4E7}"/>
              </a:ext>
            </a:extLst>
          </p:cNvPr>
          <p:cNvSpPr/>
          <p:nvPr/>
        </p:nvSpPr>
        <p:spPr>
          <a:xfrm>
            <a:off x="1274400" y="5250600"/>
            <a:ext cx="6787800" cy="501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none-none" sz="1350" b="0" i="0" u="none" strike="noStrike" kern="1200" spc="0">
                <a:ln>
                  <a:noFill/>
                </a:ln>
                <a:solidFill>
                  <a:srgbClr val="1E3C81"/>
                </a:solidFill>
                <a:latin typeface="Calibri" pitchFamily="18"/>
                <a:ea typeface="Microsoft YaHei" pitchFamily="2"/>
                <a:cs typeface="Lucida Sans" pitchFamily="2"/>
              </a:rPr>
              <a:t>Titel invoeren: ga naar ‘Beeld-Diamodel’ en vervolgens naar: ‘Invoegen-Koptekst en Voettekst’. Klik na intypen tekst op ’Overal toepassen’. Tekst op 1 regel houden. Ga terug: Beeld-Normaal</a:t>
            </a:r>
          </a:p>
        </p:txBody>
      </p:sp>
      <p:sp>
        <p:nvSpPr>
          <p:cNvPr id="11" name="Text Placeholder 10">
            <a:extLst>
              <a:ext uri="{FF2B5EF4-FFF2-40B4-BE49-F238E27FC236}">
                <a16:creationId xmlns:a16="http://schemas.microsoft.com/office/drawing/2014/main" id="{EF1FA5CB-0484-45B9-9C65-984E0195AB58}"/>
              </a:ext>
            </a:extLst>
          </p:cNvPr>
          <p:cNvSpPr txBox="1">
            <a:spLocks noGrp="1"/>
          </p:cNvSpPr>
          <p:nvPr>
            <p:ph type="body" idx="1"/>
          </p:nvPr>
        </p:nvSpPr>
        <p:spPr>
          <a:xfrm>
            <a:off x="457200" y="1203480"/>
            <a:ext cx="8229240" cy="3394440"/>
          </a:xfrm>
          <a:prstGeom prst="rect">
            <a:avLst/>
          </a:prstGeom>
          <a:noFill/>
          <a:ln>
            <a:noFill/>
          </a:ln>
        </p:spPr>
        <p:txBody>
          <a:bodyPr vert="horz"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lvl="0" algn="l" rtl="0" hangingPunct="1">
        <a:lnSpc>
          <a:spcPct val="90000"/>
        </a:lnSpc>
        <a:spcBef>
          <a:spcPts val="0"/>
        </a:spcBef>
        <a:spcAft>
          <a:spcPts val="0"/>
        </a:spcAft>
        <a:buNone/>
        <a:tabLst/>
        <a:defRPr lang="nl-NL" sz="2400" b="0" i="0" u="none" strike="noStrike" kern="1200" spc="0">
          <a:ln>
            <a:noFill/>
          </a:ln>
          <a:solidFill>
            <a:srgbClr val="1E3C82"/>
          </a:solidFill>
          <a:latin typeface="Calibri" pitchFamily="18"/>
          <a:ea typeface="Microsoft YaHei" pitchFamily="2"/>
          <a:cs typeface="Lucida Sans" pitchFamily="2"/>
        </a:defRPr>
      </a:lvl1pPr>
    </p:titleStyle>
    <p:bodyStyle>
      <a:lvl1pPr algn="l" rtl="0" hangingPunct="1">
        <a:lnSpc>
          <a:spcPct val="90000"/>
        </a:lnSpc>
        <a:spcBef>
          <a:spcPts val="0"/>
        </a:spcBef>
        <a:spcAft>
          <a:spcPts val="1417"/>
        </a:spcAft>
        <a:tabLst/>
        <a:defRPr lang="nl-NL" sz="1400" b="0" i="0" u="none" strike="noStrike" kern="1200" spc="0">
          <a:ln>
            <a:noFill/>
          </a:ln>
          <a:solidFill>
            <a:srgbClr val="1E3C82"/>
          </a:solidFill>
          <a:latin typeface="Calibri" pitchFamily="18"/>
          <a:ea typeface="Microsoft YaHe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AA9A675-5CE0-4378-BA31-50BACFD0E91C}"/>
              </a:ext>
            </a:extLst>
          </p:cNvPr>
          <p:cNvSpPr txBox="1">
            <a:spLocks noGrp="1"/>
          </p:cNvSpPr>
          <p:nvPr>
            <p:ph type="body" idx="4294967295"/>
          </p:nvPr>
        </p:nvSpPr>
        <p:spPr>
          <a:xfrm>
            <a:off x="894599" y="1022400"/>
            <a:ext cx="7549313" cy="996840"/>
          </a:xfrm>
        </p:spPr>
        <p:txBody>
          <a:bodyPr lIns="90000" tIns="45000" rIns="90000" bIns="45000" anchor="t"/>
          <a:lstStyle/>
          <a:p>
            <a:pPr lvl="0">
              <a:spcBef>
                <a:spcPts val="1001"/>
              </a:spcBef>
              <a:buNone/>
            </a:pPr>
            <a:r>
              <a:rPr lang="nl-NL" sz="4000" b="1" dirty="0" err="1">
                <a:latin typeface="Times New Roman" pitchFamily="18"/>
              </a:rPr>
              <a:t>InnovationsLab</a:t>
            </a:r>
            <a:r>
              <a:rPr lang="nl-NL" sz="4000" b="1" dirty="0">
                <a:latin typeface="Times New Roman" pitchFamily="18"/>
              </a:rPr>
              <a:t> : Meteo Data  </a:t>
            </a:r>
            <a:r>
              <a:rPr lang="nl-NL" sz="4000" b="1" dirty="0" err="1">
                <a:latin typeface="Times New Roman" pitchFamily="18"/>
              </a:rPr>
              <a:t>Bluesky</a:t>
            </a:r>
            <a:r>
              <a:rPr lang="nl-NL" sz="4000" b="1" dirty="0">
                <a:latin typeface="Times New Roman" pitchFamily="18"/>
              </a:rPr>
              <a:t> </a:t>
            </a:r>
            <a:r>
              <a:rPr lang="nl-NL" sz="4000" b="1" dirty="0" err="1">
                <a:latin typeface="Times New Roman" pitchFamily="18"/>
              </a:rPr>
              <a:t>implementation</a:t>
            </a:r>
            <a:endParaRPr lang="nl-NL" sz="4000" b="1" dirty="0">
              <a:latin typeface="Times New Roman" pitchFamily="1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44F1C83-6CB7-4319-8E25-1FEC57064E29}"/>
              </a:ext>
            </a:extLst>
          </p:cNvPr>
          <p:cNvSpPr>
            <a:spLocks noGrp="1"/>
          </p:cNvSpPr>
          <p:nvPr>
            <p:ph type="sldNum" sz="quarter" idx="12"/>
          </p:nvPr>
        </p:nvSpPr>
        <p:spPr/>
        <p:txBody>
          <a:bodyPr/>
          <a:lstStyle/>
          <a:p>
            <a:pPr lvl="0"/>
            <a:fld id="{E93B1E91-FD37-43A8-9BE1-F6BB4974E323}" type="slidenum">
              <a:rPr lang="none-none" smtClean="0"/>
              <a:t>2</a:t>
            </a:fld>
            <a:endParaRPr lang="none-none"/>
          </a:p>
        </p:txBody>
      </p:sp>
      <p:sp>
        <p:nvSpPr>
          <p:cNvPr id="2" name="Titel 1">
            <a:extLst>
              <a:ext uri="{FF2B5EF4-FFF2-40B4-BE49-F238E27FC236}">
                <a16:creationId xmlns:a16="http://schemas.microsoft.com/office/drawing/2014/main" id="{04D3A381-19A3-4DC7-AAB1-C2014AE8FB49}"/>
              </a:ext>
            </a:extLst>
          </p:cNvPr>
          <p:cNvSpPr txBox="1">
            <a:spLocks noGrp="1"/>
          </p:cNvSpPr>
          <p:nvPr>
            <p:ph type="title" idx="4294967295"/>
          </p:nvPr>
        </p:nvSpPr>
        <p:spPr>
          <a:xfrm>
            <a:off x="893164" y="172980"/>
            <a:ext cx="5318280" cy="496980"/>
          </a:xfrm>
        </p:spPr>
        <p:txBody>
          <a:bodyPr lIns="90000" tIns="45000" rIns="90000" bIns="45000" anchor="t"/>
          <a:lstStyle/>
          <a:p>
            <a:pPr lvl="0"/>
            <a:r>
              <a:rPr lang="en-GB" sz="1800" b="1" dirty="0">
                <a:solidFill>
                  <a:srgbClr val="000000"/>
                </a:solidFill>
              </a:rPr>
              <a:t>BlueSky</a:t>
            </a:r>
            <a:r>
              <a:rPr lang="nl-NL" sz="1800" b="1" dirty="0">
                <a:solidFill>
                  <a:srgbClr val="000000"/>
                </a:solidFill>
              </a:rPr>
              <a:t> </a:t>
            </a:r>
            <a:r>
              <a:rPr lang="en-GB" sz="1800" b="1" dirty="0">
                <a:solidFill>
                  <a:srgbClr val="000000"/>
                </a:solidFill>
              </a:rPr>
              <a:t>implementation</a:t>
            </a:r>
            <a:r>
              <a:rPr lang="nl-NL" sz="1800" b="1" dirty="0">
                <a:solidFill>
                  <a:srgbClr val="000000"/>
                </a:solidFill>
              </a:rPr>
              <a:t> </a:t>
            </a:r>
            <a:br>
              <a:rPr lang="nl-NL" sz="1800" b="1" dirty="0">
                <a:solidFill>
                  <a:srgbClr val="000000"/>
                </a:solidFill>
              </a:rPr>
            </a:br>
            <a:endParaRPr lang="nl-NL" sz="1800" b="1" dirty="0">
              <a:solidFill>
                <a:srgbClr val="000000"/>
              </a:solidFill>
            </a:endParaRPr>
          </a:p>
        </p:txBody>
      </p:sp>
      <p:sp>
        <p:nvSpPr>
          <p:cNvPr id="3" name="Tijdelijke aanduiding voor grafiek 6">
            <a:extLst>
              <a:ext uri="{FF2B5EF4-FFF2-40B4-BE49-F238E27FC236}">
                <a16:creationId xmlns:a16="http://schemas.microsoft.com/office/drawing/2014/main" id="{69144E3D-26FB-4FF6-A20D-28DF8E8EA59C}"/>
              </a:ext>
            </a:extLst>
          </p:cNvPr>
          <p:cNvSpPr/>
          <p:nvPr/>
        </p:nvSpPr>
        <p:spPr>
          <a:xfrm>
            <a:off x="720719" y="1090440"/>
            <a:ext cx="3750479" cy="3499920"/>
          </a:xfrm>
          <a:custGeom>
            <a:avLst/>
            <a:gdLst/>
            <a:ahLst/>
            <a:cxnLst>
              <a:cxn ang="3cd4">
                <a:pos x="hc" y="t"/>
              </a:cxn>
              <a:cxn ang="0">
                <a:pos x="r" y="vc"/>
              </a:cxn>
              <a:cxn ang="cd4">
                <a:pos x="hc" y="b"/>
              </a:cxn>
              <a:cxn ang="cd2">
                <a:pos x="l" y="vc"/>
              </a:cxn>
            </a:cxnLst>
            <a:rect l="l" t="t" r="r" b="b"/>
            <a:pathLst>
              <a:path w="3750480" h="349992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4" name="Tijdelijke aanduiding voor inhoud 5">
            <a:extLst>
              <a:ext uri="{FF2B5EF4-FFF2-40B4-BE49-F238E27FC236}">
                <a16:creationId xmlns:a16="http://schemas.microsoft.com/office/drawing/2014/main" id="{704DC8E9-AC2F-4249-8F14-0C0A9F5694CA}"/>
              </a:ext>
            </a:extLst>
          </p:cNvPr>
          <p:cNvSpPr txBox="1">
            <a:spLocks noGrp="1"/>
          </p:cNvSpPr>
          <p:nvPr>
            <p:ph type="body" idx="4294967295"/>
          </p:nvPr>
        </p:nvSpPr>
        <p:spPr>
          <a:xfrm>
            <a:off x="893164" y="850680"/>
            <a:ext cx="6188280" cy="3442714"/>
          </a:xfrm>
        </p:spPr>
        <p:txBody>
          <a:bodyPr lIns="90000" tIns="45000" rIns="90000" bIns="45000"/>
          <a:lstStyle/>
          <a:p>
            <a:pPr lvl="0">
              <a:spcBef>
                <a:spcPts val="0"/>
              </a:spcBef>
            </a:pPr>
            <a:r>
              <a:rPr lang="en-US" dirty="0"/>
              <a:t>The best way to see how the </a:t>
            </a:r>
            <a:r>
              <a:rPr lang="en-US" dirty="0" err="1"/>
              <a:t>meteo</a:t>
            </a:r>
            <a:r>
              <a:rPr lang="en-US" dirty="0"/>
              <a:t> implementation works is to look at it in the </a:t>
            </a:r>
            <a:r>
              <a:rPr lang="en-US" dirty="0" err="1"/>
              <a:t>bluesky</a:t>
            </a:r>
            <a:r>
              <a:rPr lang="en-US" dirty="0"/>
              <a:t> code, the most important parts of code will be pointed out in these slides. </a:t>
            </a:r>
          </a:p>
          <a:p>
            <a:pPr lvl="0">
              <a:spcBef>
                <a:spcPts val="0"/>
              </a:spcBef>
            </a:pPr>
            <a:r>
              <a:rPr lang="en-US" dirty="0"/>
              <a:t>First, there are a few functions that can be called in </a:t>
            </a:r>
            <a:r>
              <a:rPr lang="en-US" dirty="0" err="1"/>
              <a:t>bluesky</a:t>
            </a:r>
            <a:r>
              <a:rPr lang="en-US" dirty="0"/>
              <a:t> via which the </a:t>
            </a:r>
            <a:r>
              <a:rPr lang="en-US" dirty="0" err="1"/>
              <a:t>meteo</a:t>
            </a:r>
            <a:r>
              <a:rPr lang="en-US" dirty="0"/>
              <a:t> data is activated. </a:t>
            </a:r>
          </a:p>
          <a:p>
            <a:pPr marL="285750" lvl="0" indent="-285750">
              <a:spcBef>
                <a:spcPts val="0"/>
              </a:spcBef>
              <a:buFontTx/>
              <a:buChar char="-"/>
            </a:pPr>
            <a:r>
              <a:rPr lang="en-US" dirty="0"/>
              <a:t>HIGHRES (</a:t>
            </a:r>
            <a:r>
              <a:rPr lang="en-US" dirty="0" err="1"/>
              <a:t>database_name</a:t>
            </a:r>
            <a:r>
              <a:rPr lang="en-US" dirty="0"/>
              <a:t> , on/off): This function activates or disactivates the </a:t>
            </a:r>
            <a:r>
              <a:rPr lang="en-US" dirty="0" err="1"/>
              <a:t>highres</a:t>
            </a:r>
            <a:r>
              <a:rPr lang="en-US" dirty="0"/>
              <a:t> </a:t>
            </a:r>
            <a:r>
              <a:rPr lang="en-US" dirty="0" err="1"/>
              <a:t>meteo</a:t>
            </a:r>
            <a:r>
              <a:rPr lang="en-US" dirty="0"/>
              <a:t>  data mode, and uses data out of the </a:t>
            </a:r>
            <a:r>
              <a:rPr lang="en-US" dirty="0" err="1"/>
              <a:t>sql</a:t>
            </a:r>
            <a:r>
              <a:rPr lang="en-US" dirty="0"/>
              <a:t> database with the inputted name. The time should be changed to the time of the data (using the function DATE), because </a:t>
            </a:r>
            <a:r>
              <a:rPr lang="en-US" dirty="0" err="1"/>
              <a:t>bluesky</a:t>
            </a:r>
            <a:r>
              <a:rPr lang="en-US" dirty="0"/>
              <a:t> searches for the data at that specific point in time. </a:t>
            </a:r>
          </a:p>
          <a:p>
            <a:pPr marL="285750" lvl="0" indent="-285750">
              <a:spcBef>
                <a:spcPts val="0"/>
              </a:spcBef>
              <a:buFontTx/>
              <a:buChar char="-"/>
            </a:pPr>
            <a:r>
              <a:rPr lang="en-US" dirty="0"/>
              <a:t>METEO (on/off): This function starts or end the </a:t>
            </a:r>
            <a:r>
              <a:rPr lang="en-US" dirty="0" err="1"/>
              <a:t>meteo</a:t>
            </a:r>
            <a:r>
              <a:rPr lang="en-US" dirty="0"/>
              <a:t> demo. This means that 1 day of </a:t>
            </a:r>
            <a:r>
              <a:rPr lang="en-US" dirty="0" err="1"/>
              <a:t>meteo</a:t>
            </a:r>
            <a:r>
              <a:rPr lang="en-US" dirty="0"/>
              <a:t> data will be used in your simulation. This is useful when it does not matter what day of data is used, but when it is just needed that there is some </a:t>
            </a:r>
            <a:r>
              <a:rPr lang="en-US" dirty="0" err="1"/>
              <a:t>meteo</a:t>
            </a:r>
            <a:r>
              <a:rPr lang="en-US" dirty="0"/>
              <a:t> data in the simulation.  </a:t>
            </a:r>
          </a:p>
          <a:p>
            <a:pPr marL="285750" lvl="0" indent="-285750">
              <a:spcBef>
                <a:spcPts val="0"/>
              </a:spcBef>
              <a:buFontTx/>
              <a:buChar char="-"/>
            </a:pPr>
            <a:endParaRPr lang="en-US" dirty="0"/>
          </a:p>
          <a:p>
            <a:pPr lvl="0">
              <a:spcBef>
                <a:spcPts val="0"/>
              </a:spcBef>
            </a:pPr>
            <a:endParaRPr lang="en-US" dirty="0"/>
          </a:p>
        </p:txBody>
      </p:sp>
    </p:spTree>
    <p:extLst>
      <p:ext uri="{BB962C8B-B14F-4D97-AF65-F5344CB8AC3E}">
        <p14:creationId xmlns:p14="http://schemas.microsoft.com/office/powerpoint/2010/main" val="216327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44F1C83-6CB7-4319-8E25-1FEC57064E29}"/>
              </a:ext>
            </a:extLst>
          </p:cNvPr>
          <p:cNvSpPr>
            <a:spLocks noGrp="1"/>
          </p:cNvSpPr>
          <p:nvPr>
            <p:ph type="sldNum" sz="quarter" idx="12"/>
          </p:nvPr>
        </p:nvSpPr>
        <p:spPr/>
        <p:txBody>
          <a:bodyPr/>
          <a:lstStyle/>
          <a:p>
            <a:pPr lvl="0"/>
            <a:fld id="{E93B1E91-FD37-43A8-9BE1-F6BB4974E323}" type="slidenum">
              <a:rPr lang="none-none" smtClean="0"/>
              <a:t>3</a:t>
            </a:fld>
            <a:endParaRPr lang="none-none"/>
          </a:p>
        </p:txBody>
      </p:sp>
      <p:sp>
        <p:nvSpPr>
          <p:cNvPr id="2" name="Titel 1">
            <a:extLst>
              <a:ext uri="{FF2B5EF4-FFF2-40B4-BE49-F238E27FC236}">
                <a16:creationId xmlns:a16="http://schemas.microsoft.com/office/drawing/2014/main" id="{04D3A381-19A3-4DC7-AAB1-C2014AE8FB49}"/>
              </a:ext>
            </a:extLst>
          </p:cNvPr>
          <p:cNvSpPr txBox="1">
            <a:spLocks noGrp="1"/>
          </p:cNvSpPr>
          <p:nvPr>
            <p:ph type="title" idx="4294967295"/>
          </p:nvPr>
        </p:nvSpPr>
        <p:spPr>
          <a:xfrm>
            <a:off x="893164" y="172980"/>
            <a:ext cx="5318280" cy="496980"/>
          </a:xfrm>
        </p:spPr>
        <p:txBody>
          <a:bodyPr lIns="90000" tIns="45000" rIns="90000" bIns="45000" anchor="t"/>
          <a:lstStyle/>
          <a:p>
            <a:pPr lvl="0"/>
            <a:r>
              <a:rPr lang="en-GB" sz="1800" b="1" dirty="0">
                <a:solidFill>
                  <a:srgbClr val="000000"/>
                </a:solidFill>
              </a:rPr>
              <a:t>BlueSky</a:t>
            </a:r>
            <a:r>
              <a:rPr lang="nl-NL" sz="1800" b="1" dirty="0">
                <a:solidFill>
                  <a:srgbClr val="000000"/>
                </a:solidFill>
              </a:rPr>
              <a:t> </a:t>
            </a:r>
            <a:r>
              <a:rPr lang="en-GB" sz="1800" b="1" dirty="0">
                <a:solidFill>
                  <a:srgbClr val="000000"/>
                </a:solidFill>
              </a:rPr>
              <a:t>implementation</a:t>
            </a:r>
            <a:r>
              <a:rPr lang="nl-NL" sz="1800" b="1" dirty="0">
                <a:solidFill>
                  <a:srgbClr val="000000"/>
                </a:solidFill>
              </a:rPr>
              <a:t> </a:t>
            </a:r>
            <a:br>
              <a:rPr lang="nl-NL" sz="1800" b="1" dirty="0">
                <a:solidFill>
                  <a:srgbClr val="000000"/>
                </a:solidFill>
              </a:rPr>
            </a:br>
            <a:endParaRPr lang="nl-NL" sz="1800" b="1" dirty="0">
              <a:solidFill>
                <a:srgbClr val="000000"/>
              </a:solidFill>
            </a:endParaRPr>
          </a:p>
        </p:txBody>
      </p:sp>
      <p:sp>
        <p:nvSpPr>
          <p:cNvPr id="3" name="Tijdelijke aanduiding voor grafiek 6">
            <a:extLst>
              <a:ext uri="{FF2B5EF4-FFF2-40B4-BE49-F238E27FC236}">
                <a16:creationId xmlns:a16="http://schemas.microsoft.com/office/drawing/2014/main" id="{69144E3D-26FB-4FF6-A20D-28DF8E8EA59C}"/>
              </a:ext>
            </a:extLst>
          </p:cNvPr>
          <p:cNvSpPr/>
          <p:nvPr/>
        </p:nvSpPr>
        <p:spPr>
          <a:xfrm>
            <a:off x="720719" y="1090440"/>
            <a:ext cx="3750479" cy="3499920"/>
          </a:xfrm>
          <a:custGeom>
            <a:avLst/>
            <a:gdLst/>
            <a:ahLst/>
            <a:cxnLst>
              <a:cxn ang="3cd4">
                <a:pos x="hc" y="t"/>
              </a:cxn>
              <a:cxn ang="0">
                <a:pos x="r" y="vc"/>
              </a:cxn>
              <a:cxn ang="cd4">
                <a:pos x="hc" y="b"/>
              </a:cxn>
              <a:cxn ang="cd2">
                <a:pos x="l" y="vc"/>
              </a:cxn>
            </a:cxnLst>
            <a:rect l="l" t="t" r="r" b="b"/>
            <a:pathLst>
              <a:path w="3750480" h="3499920"/>
            </a:pathLst>
          </a:custGeom>
          <a:noFill/>
          <a:ln>
            <a:noFill/>
            <a:prstDash val="solid"/>
          </a:ln>
        </p:spPr>
        <p:txBody>
          <a:bodyPr vert="horz" wrap="square" lIns="90000" tIns="45000" rIns="90000" bIns="45000" anchor="t" anchorCtr="0" compatLnSpc="0">
            <a:noAutofit/>
          </a:bodyPr>
          <a:lstStyle/>
          <a:p>
            <a:pPr marL="0" marR="0" lvl="0" indent="0" rtl="0" hangingPunct="0">
              <a:lnSpc>
                <a:spcPct val="100000"/>
              </a:lnSpc>
              <a:spcBef>
                <a:spcPts val="0"/>
              </a:spcBef>
              <a:spcAft>
                <a:spcPts val="0"/>
              </a:spcAft>
              <a:buNone/>
              <a:tabLst/>
            </a:pPr>
            <a:endParaRPr lang="none-none" sz="1800" b="0" i="0" u="none" strike="noStrike" kern="1200">
              <a:ln>
                <a:noFill/>
              </a:ln>
              <a:latin typeface="Arial" pitchFamily="18"/>
              <a:ea typeface="Microsoft YaHei" pitchFamily="2"/>
              <a:cs typeface="Lucida Sans" pitchFamily="2"/>
            </a:endParaRPr>
          </a:p>
        </p:txBody>
      </p:sp>
      <p:sp>
        <p:nvSpPr>
          <p:cNvPr id="4" name="Tijdelijke aanduiding voor inhoud 5">
            <a:extLst>
              <a:ext uri="{FF2B5EF4-FFF2-40B4-BE49-F238E27FC236}">
                <a16:creationId xmlns:a16="http://schemas.microsoft.com/office/drawing/2014/main" id="{704DC8E9-AC2F-4249-8F14-0C0A9F5694CA}"/>
              </a:ext>
            </a:extLst>
          </p:cNvPr>
          <p:cNvSpPr txBox="1">
            <a:spLocks noGrp="1"/>
          </p:cNvSpPr>
          <p:nvPr>
            <p:ph type="body" idx="4294967295"/>
          </p:nvPr>
        </p:nvSpPr>
        <p:spPr>
          <a:xfrm>
            <a:off x="778864" y="669960"/>
            <a:ext cx="6188280" cy="3920400"/>
          </a:xfrm>
        </p:spPr>
        <p:txBody>
          <a:bodyPr lIns="90000" tIns="45000" rIns="90000" bIns="45000"/>
          <a:lstStyle/>
          <a:p>
            <a:pPr lvl="0">
              <a:spcBef>
                <a:spcPts val="0"/>
              </a:spcBef>
            </a:pPr>
            <a:r>
              <a:rPr lang="en-US" dirty="0"/>
              <a:t>The implementation of the </a:t>
            </a:r>
            <a:r>
              <a:rPr lang="en-US" dirty="0" err="1"/>
              <a:t>meteo</a:t>
            </a:r>
            <a:r>
              <a:rPr lang="en-US" dirty="0"/>
              <a:t> data in </a:t>
            </a:r>
            <a:r>
              <a:rPr lang="en-US" dirty="0" err="1"/>
              <a:t>bluesky</a:t>
            </a:r>
            <a:r>
              <a:rPr lang="en-US" dirty="0"/>
              <a:t> works as follows: </a:t>
            </a:r>
          </a:p>
          <a:p>
            <a:pPr marL="285750" lvl="0" indent="-285750">
              <a:spcBef>
                <a:spcPts val="0"/>
              </a:spcBef>
              <a:buFontTx/>
              <a:buChar char="-"/>
            </a:pPr>
            <a:r>
              <a:rPr lang="en-US" dirty="0"/>
              <a:t>Every ten minutes a python </a:t>
            </a:r>
            <a:r>
              <a:rPr lang="en-US" dirty="0" err="1"/>
              <a:t>dataframe</a:t>
            </a:r>
            <a:r>
              <a:rPr lang="en-US" dirty="0"/>
              <a:t> is made with the </a:t>
            </a:r>
            <a:r>
              <a:rPr lang="en-US" dirty="0" err="1"/>
              <a:t>meteo</a:t>
            </a:r>
            <a:r>
              <a:rPr lang="en-US" dirty="0"/>
              <a:t> data for the next ten minutes. </a:t>
            </a:r>
          </a:p>
          <a:p>
            <a:pPr marL="285750" lvl="0" indent="-285750">
              <a:spcBef>
                <a:spcPts val="0"/>
              </a:spcBef>
              <a:buFontTx/>
              <a:buChar char="-"/>
            </a:pPr>
            <a:r>
              <a:rPr lang="en-US" dirty="0"/>
              <a:t>Every 10 seconds 1/6th of the flights will search for the wind data on their specific location. They will use this wind data in the upcoming minute. 1/6</a:t>
            </a:r>
            <a:r>
              <a:rPr lang="en-US" baseline="30000" dirty="0"/>
              <a:t>th</a:t>
            </a:r>
            <a:r>
              <a:rPr lang="en-US" dirty="0"/>
              <a:t> of the flights gets new data every 10 seconds in a way that all flights will get new wind data ones a minute. </a:t>
            </a:r>
          </a:p>
          <a:p>
            <a:pPr marL="285750" lvl="0" indent="-285750">
              <a:spcBef>
                <a:spcPts val="0"/>
              </a:spcBef>
              <a:buFontTx/>
              <a:buChar char="-"/>
            </a:pPr>
            <a:r>
              <a:rPr lang="en-US" dirty="0"/>
              <a:t>The above can be found in the function </a:t>
            </a:r>
            <a:r>
              <a:rPr lang="en-US" dirty="0" err="1"/>
              <a:t>updateHighRes</a:t>
            </a:r>
            <a:r>
              <a:rPr lang="en-US" dirty="0"/>
              <a:t> in the file traffic.py. This function is called every </a:t>
            </a:r>
            <a:r>
              <a:rPr lang="en-US" dirty="0" err="1"/>
              <a:t>bluesky</a:t>
            </a:r>
            <a:r>
              <a:rPr lang="en-US" dirty="0"/>
              <a:t> step, which is every 0.05 seconds. </a:t>
            </a:r>
          </a:p>
          <a:p>
            <a:pPr marL="285750" lvl="0" indent="-285750">
              <a:spcBef>
                <a:spcPts val="0"/>
              </a:spcBef>
              <a:buFontTx/>
              <a:buChar char="-"/>
            </a:pPr>
            <a:r>
              <a:rPr lang="en-US" dirty="0"/>
              <a:t>Since the </a:t>
            </a:r>
            <a:r>
              <a:rPr lang="en-US" dirty="0" err="1"/>
              <a:t>dataframes</a:t>
            </a:r>
            <a:r>
              <a:rPr lang="en-US" dirty="0"/>
              <a:t> consist of specific moments in time and specific 3d locations, interpolation over time, </a:t>
            </a:r>
            <a:r>
              <a:rPr lang="en-US" dirty="0" err="1"/>
              <a:t>lat</a:t>
            </a:r>
            <a:r>
              <a:rPr lang="en-US" dirty="0"/>
              <a:t>, </a:t>
            </a:r>
            <a:r>
              <a:rPr lang="en-US" dirty="0" err="1"/>
              <a:t>lon</a:t>
            </a:r>
            <a:r>
              <a:rPr lang="en-US" dirty="0"/>
              <a:t> and alt is needed to get the data over the flights. These and more used functions can be found in tool\Functions.py</a:t>
            </a:r>
          </a:p>
          <a:p>
            <a:pPr marL="285750" lvl="0" indent="-285750">
              <a:spcBef>
                <a:spcPts val="0"/>
              </a:spcBef>
              <a:buFontTx/>
              <a:buChar char="-"/>
            </a:pPr>
            <a:r>
              <a:rPr lang="en-US" dirty="0"/>
              <a:t>The actual wind data is added in calculations across </a:t>
            </a:r>
            <a:r>
              <a:rPr lang="en-US" dirty="0" err="1"/>
              <a:t>bluesky</a:t>
            </a:r>
            <a:r>
              <a:rPr lang="en-US" dirty="0"/>
              <a:t> in the function </a:t>
            </a:r>
            <a:r>
              <a:rPr lang="en-US" dirty="0" err="1"/>
              <a:t>getdata</a:t>
            </a:r>
            <a:r>
              <a:rPr lang="en-US" dirty="0"/>
              <a:t> in windfield.py. This uses the infrastructure already present in </a:t>
            </a:r>
            <a:r>
              <a:rPr lang="en-US" dirty="0" err="1"/>
              <a:t>bluesky</a:t>
            </a:r>
            <a:r>
              <a:rPr lang="en-US" dirty="0"/>
              <a:t> </a:t>
            </a:r>
          </a:p>
        </p:txBody>
      </p:sp>
    </p:spTree>
    <p:extLst>
      <p:ext uri="{BB962C8B-B14F-4D97-AF65-F5344CB8AC3E}">
        <p14:creationId xmlns:p14="http://schemas.microsoft.com/office/powerpoint/2010/main" val="1132650886"/>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Default 1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Default 1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Default 1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Default 1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efault 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Default 1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Default 1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Default 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Default 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Default 1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Default 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efault 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Default 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Words>
  <Application>Microsoft Office PowerPoint</Application>
  <PresentationFormat>On-screen Show (16:9)</PresentationFormat>
  <Paragraphs>18</Paragraphs>
  <Slides>3</Slides>
  <Notes>3</Notes>
  <HiddenSlides>0</HiddenSlides>
  <MMClips>0</MMClips>
  <ScaleCrop>false</ScaleCrop>
  <HeadingPairs>
    <vt:vector size="6" baseType="variant">
      <vt:variant>
        <vt:lpstr>Fonts Used</vt:lpstr>
      </vt:variant>
      <vt:variant>
        <vt:i4>5</vt:i4>
      </vt:variant>
      <vt:variant>
        <vt:lpstr>Theme</vt:lpstr>
      </vt:variant>
      <vt:variant>
        <vt:i4>20</vt:i4>
      </vt:variant>
      <vt:variant>
        <vt:lpstr>Slide Titles</vt:lpstr>
      </vt:variant>
      <vt:variant>
        <vt:i4>3</vt:i4>
      </vt:variant>
    </vt:vector>
  </HeadingPairs>
  <TitlesOfParts>
    <vt:vector size="28" baseType="lpstr">
      <vt:lpstr>Arial</vt:lpstr>
      <vt:lpstr>Calibri</vt:lpstr>
      <vt:lpstr>Calibri</vt:lpstr>
      <vt:lpstr>StarSymbol</vt:lpstr>
      <vt:lpstr>Times New Roman</vt:lpstr>
      <vt:lpstr>Default</vt:lpstr>
      <vt:lpstr>Default 1</vt:lpstr>
      <vt:lpstr>Default 2</vt:lpstr>
      <vt:lpstr>Default 3</vt:lpstr>
      <vt:lpstr>Default 5</vt:lpstr>
      <vt:lpstr>Default 6</vt:lpstr>
      <vt:lpstr>Default 7</vt:lpstr>
      <vt:lpstr>Default 8</vt:lpstr>
      <vt:lpstr>Default 9</vt:lpstr>
      <vt:lpstr>Default 10</vt:lpstr>
      <vt:lpstr>Default 11</vt:lpstr>
      <vt:lpstr>Default 12</vt:lpstr>
      <vt:lpstr>Default 13</vt:lpstr>
      <vt:lpstr>Default 14</vt:lpstr>
      <vt:lpstr>Default 15</vt:lpstr>
      <vt:lpstr>Default 16</vt:lpstr>
      <vt:lpstr>Default 17</vt:lpstr>
      <vt:lpstr>Default 18</vt:lpstr>
      <vt:lpstr>Default 19</vt:lpstr>
      <vt:lpstr>Default 20</vt:lpstr>
      <vt:lpstr>PowerPoint Presentation</vt:lpstr>
      <vt:lpstr>BlueSky implementation  </vt:lpstr>
      <vt:lpstr>BlueSky implementation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LVNL_iLAB1</dc:creator>
  <cp:lastModifiedBy>Stijn Brunia</cp:lastModifiedBy>
  <cp:revision>20</cp:revision>
  <dcterms:modified xsi:type="dcterms:W3CDTF">2021-12-03T11:01:29Z</dcterms:modified>
</cp:coreProperties>
</file>